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8" r:id="rId2"/>
    <p:sldId id="542" r:id="rId3"/>
    <p:sldId id="544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32" r:id="rId1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5853F57F-5642-46DB-9CB4-8541402645FD}"/>
    <pc:docChg chg="undo custSel addSld delSld modSld">
      <pc:chgData name="Tariq Gilani" userId="f95dad9b-1e6c-498c-b573-9242e9268dd4" providerId="ADAL" clId="{5853F57F-5642-46DB-9CB4-8541402645FD}" dt="2022-03-28T19:35:18.760" v="11546" actId="47"/>
      <pc:docMkLst>
        <pc:docMk/>
      </pc:docMkLst>
      <pc:sldChg chg="addSp modSp mod">
        <pc:chgData name="Tariq Gilani" userId="f95dad9b-1e6c-498c-b573-9242e9268dd4" providerId="ADAL" clId="{5853F57F-5642-46DB-9CB4-8541402645FD}" dt="2022-03-28T14:02:59.586" v="11545" actId="20577"/>
        <pc:sldMkLst>
          <pc:docMk/>
          <pc:sldMk cId="2608096375" sldId="532"/>
        </pc:sldMkLst>
        <pc:spChg chg="add mod">
          <ac:chgData name="Tariq Gilani" userId="f95dad9b-1e6c-498c-b573-9242e9268dd4" providerId="ADAL" clId="{5853F57F-5642-46DB-9CB4-8541402645FD}" dt="2022-03-28T14:01:49.296" v="11512" actId="20577"/>
          <ac:spMkLst>
            <pc:docMk/>
            <pc:sldMk cId="2608096375" sldId="532"/>
            <ac:spMk id="2" creationId="{C994D4AF-8B2F-461C-92BC-452CC21C9847}"/>
          </ac:spMkLst>
        </pc:spChg>
        <pc:spChg chg="add mod">
          <ac:chgData name="Tariq Gilani" userId="f95dad9b-1e6c-498c-b573-9242e9268dd4" providerId="ADAL" clId="{5853F57F-5642-46DB-9CB4-8541402645FD}" dt="2022-03-28T14:02:59.586" v="11545" actId="20577"/>
          <ac:spMkLst>
            <pc:docMk/>
            <pc:sldMk cId="2608096375" sldId="532"/>
            <ac:spMk id="3" creationId="{D83E677E-C7AB-4C78-994F-40009FFC6A49}"/>
          </ac:spMkLst>
        </pc:spChg>
      </pc:sldChg>
      <pc:sldChg chg="delSp modSp mod delAnim modAnim">
        <pc:chgData name="Tariq Gilani" userId="f95dad9b-1e6c-498c-b573-9242e9268dd4" providerId="ADAL" clId="{5853F57F-5642-46DB-9CB4-8541402645FD}" dt="2022-03-25T14:06:20.578" v="9"/>
        <pc:sldMkLst>
          <pc:docMk/>
          <pc:sldMk cId="3078442199" sldId="538"/>
        </pc:sldMkLst>
        <pc:spChg chg="del mod">
          <ac:chgData name="Tariq Gilani" userId="f95dad9b-1e6c-498c-b573-9242e9268dd4" providerId="ADAL" clId="{5853F57F-5642-46DB-9CB4-8541402645FD}" dt="2022-03-25T14:05:43.064" v="1" actId="478"/>
          <ac:spMkLst>
            <pc:docMk/>
            <pc:sldMk cId="3078442199" sldId="538"/>
            <ac:spMk id="3" creationId="{D4C2A7DF-2B20-4F71-9214-4FAE7D036154}"/>
          </ac:spMkLst>
        </pc:spChg>
        <pc:spChg chg="del">
          <ac:chgData name="Tariq Gilani" userId="f95dad9b-1e6c-498c-b573-9242e9268dd4" providerId="ADAL" clId="{5853F57F-5642-46DB-9CB4-8541402645FD}" dt="2022-03-25T14:05:45.277" v="2" actId="478"/>
          <ac:spMkLst>
            <pc:docMk/>
            <pc:sldMk cId="3078442199" sldId="538"/>
            <ac:spMk id="4" creationId="{E101A181-370B-424A-8D0B-45FB088800DE}"/>
          </ac:spMkLst>
        </pc:spChg>
        <pc:spChg chg="del">
          <ac:chgData name="Tariq Gilani" userId="f95dad9b-1e6c-498c-b573-9242e9268dd4" providerId="ADAL" clId="{5853F57F-5642-46DB-9CB4-8541402645FD}" dt="2022-03-25T14:05:47.121" v="3" actId="478"/>
          <ac:spMkLst>
            <pc:docMk/>
            <pc:sldMk cId="3078442199" sldId="538"/>
            <ac:spMk id="5" creationId="{66FFBAA9-9E31-49E1-A9BE-8B0AC37499AC}"/>
          </ac:spMkLst>
        </pc:spChg>
        <pc:spChg chg="del">
          <ac:chgData name="Tariq Gilani" userId="f95dad9b-1e6c-498c-b573-9242e9268dd4" providerId="ADAL" clId="{5853F57F-5642-46DB-9CB4-8541402645FD}" dt="2022-03-25T14:05:48.955" v="4" actId="478"/>
          <ac:spMkLst>
            <pc:docMk/>
            <pc:sldMk cId="3078442199" sldId="538"/>
            <ac:spMk id="6" creationId="{B52EAD3E-28AF-4BB3-86D3-BBB7BCE1319D}"/>
          </ac:spMkLst>
        </pc:spChg>
        <pc:spChg chg="mod">
          <ac:chgData name="Tariq Gilani" userId="f95dad9b-1e6c-498c-b573-9242e9268dd4" providerId="ADAL" clId="{5853F57F-5642-46DB-9CB4-8541402645FD}" dt="2022-03-25T14:06:10.306" v="8" actId="1076"/>
          <ac:spMkLst>
            <pc:docMk/>
            <pc:sldMk cId="3078442199" sldId="538"/>
            <ac:spMk id="23" creationId="{921C9444-D718-4EC1-A7D3-8AB395F13414}"/>
          </ac:spMkLst>
        </pc:spChg>
      </pc:sldChg>
      <pc:sldChg chg="modSp mod">
        <pc:chgData name="Tariq Gilani" userId="f95dad9b-1e6c-498c-b573-9242e9268dd4" providerId="ADAL" clId="{5853F57F-5642-46DB-9CB4-8541402645FD}" dt="2022-03-27T14:29:26.459" v="8944" actId="1076"/>
        <pc:sldMkLst>
          <pc:docMk/>
          <pc:sldMk cId="3711011181" sldId="544"/>
        </pc:sldMkLst>
        <pc:spChg chg="mod">
          <ac:chgData name="Tariq Gilani" userId="f95dad9b-1e6c-498c-b573-9242e9268dd4" providerId="ADAL" clId="{5853F57F-5642-46DB-9CB4-8541402645FD}" dt="2022-03-27T14:29:26.459" v="8944" actId="1076"/>
          <ac:spMkLst>
            <pc:docMk/>
            <pc:sldMk cId="3711011181" sldId="544"/>
            <ac:spMk id="18" creationId="{12C7A44D-072C-4587-82A4-4BE5A5D2D8B6}"/>
          </ac:spMkLst>
        </pc:spChg>
        <pc:spChg chg="mod">
          <ac:chgData name="Tariq Gilani" userId="f95dad9b-1e6c-498c-b573-9242e9268dd4" providerId="ADAL" clId="{5853F57F-5642-46DB-9CB4-8541402645FD}" dt="2022-03-25T14:37:26.819" v="976" actId="20577"/>
          <ac:spMkLst>
            <pc:docMk/>
            <pc:sldMk cId="3711011181" sldId="544"/>
            <ac:spMk id="19" creationId="{849E5CA6-A6D7-4845-AFF2-66C8570403D3}"/>
          </ac:spMkLst>
        </pc:spChg>
      </pc:sldChg>
      <pc:sldChg chg="modSp mod modAnim">
        <pc:chgData name="Tariq Gilani" userId="f95dad9b-1e6c-498c-b573-9242e9268dd4" providerId="ADAL" clId="{5853F57F-5642-46DB-9CB4-8541402645FD}" dt="2022-03-28T13:27:03.259" v="11353"/>
        <pc:sldMkLst>
          <pc:docMk/>
          <pc:sldMk cId="3157249884" sldId="548"/>
        </pc:sldMkLst>
        <pc:spChg chg="mod">
          <ac:chgData name="Tariq Gilani" userId="f95dad9b-1e6c-498c-b573-9242e9268dd4" providerId="ADAL" clId="{5853F57F-5642-46DB-9CB4-8541402645FD}" dt="2022-03-28T13:26:51.209" v="11351" actId="1076"/>
          <ac:spMkLst>
            <pc:docMk/>
            <pc:sldMk cId="3157249884" sldId="548"/>
            <ac:spMk id="10" creationId="{614A25CA-A822-46C5-94C1-EB5B4BD795DB}"/>
          </ac:spMkLst>
        </pc:spChg>
      </pc:sldChg>
      <pc:sldChg chg="addSp delSp modSp new mod modAnim">
        <pc:chgData name="Tariq Gilani" userId="f95dad9b-1e6c-498c-b573-9242e9268dd4" providerId="ADAL" clId="{5853F57F-5642-46DB-9CB4-8541402645FD}" dt="2022-03-28T13:28:37.369" v="11382"/>
        <pc:sldMkLst>
          <pc:docMk/>
          <pc:sldMk cId="1665164463" sldId="549"/>
        </pc:sldMkLst>
        <pc:spChg chg="del">
          <ac:chgData name="Tariq Gilani" userId="f95dad9b-1e6c-498c-b573-9242e9268dd4" providerId="ADAL" clId="{5853F57F-5642-46DB-9CB4-8541402645FD}" dt="2022-03-25T14:06:56.865" v="11" actId="478"/>
          <ac:spMkLst>
            <pc:docMk/>
            <pc:sldMk cId="1665164463" sldId="549"/>
            <ac:spMk id="2" creationId="{49EF0520-66A4-431F-9F9A-F1C9C03D129A}"/>
          </ac:spMkLst>
        </pc:spChg>
        <pc:spChg chg="add mod">
          <ac:chgData name="Tariq Gilani" userId="f95dad9b-1e6c-498c-b573-9242e9268dd4" providerId="ADAL" clId="{5853F57F-5642-46DB-9CB4-8541402645FD}" dt="2022-03-25T14:10:00.017" v="77" actId="1076"/>
          <ac:spMkLst>
            <pc:docMk/>
            <pc:sldMk cId="1665164463" sldId="549"/>
            <ac:spMk id="3" creationId="{A7E8DBD9-1C05-436A-8641-48BCD523EC5A}"/>
          </ac:spMkLst>
        </pc:spChg>
        <pc:spChg chg="add mod">
          <ac:chgData name="Tariq Gilani" userId="f95dad9b-1e6c-498c-b573-9242e9268dd4" providerId="ADAL" clId="{5853F57F-5642-46DB-9CB4-8541402645FD}" dt="2022-03-25T14:09:26.451" v="65" actId="14100"/>
          <ac:spMkLst>
            <pc:docMk/>
            <pc:sldMk cId="1665164463" sldId="549"/>
            <ac:spMk id="4" creationId="{CBE6CB09-F1CF-4C7F-8A25-AAE1888EDEAC}"/>
          </ac:spMkLst>
        </pc:spChg>
        <pc:spChg chg="add mod">
          <ac:chgData name="Tariq Gilani" userId="f95dad9b-1e6c-498c-b573-9242e9268dd4" providerId="ADAL" clId="{5853F57F-5642-46DB-9CB4-8541402645FD}" dt="2022-03-25T14:09:57.074" v="76" actId="1076"/>
          <ac:spMkLst>
            <pc:docMk/>
            <pc:sldMk cId="1665164463" sldId="549"/>
            <ac:spMk id="5" creationId="{F6506945-00AA-41C0-91B9-07B5919F25B0}"/>
          </ac:spMkLst>
        </pc:spChg>
        <pc:spChg chg="add mod">
          <ac:chgData name="Tariq Gilani" userId="f95dad9b-1e6c-498c-b573-9242e9268dd4" providerId="ADAL" clId="{5853F57F-5642-46DB-9CB4-8541402645FD}" dt="2022-03-25T14:11:29.393" v="120" actId="20577"/>
          <ac:spMkLst>
            <pc:docMk/>
            <pc:sldMk cId="1665164463" sldId="549"/>
            <ac:spMk id="6" creationId="{E29FF4E4-B74E-4013-BD31-C46D2F818F28}"/>
          </ac:spMkLst>
        </pc:spChg>
        <pc:spChg chg="add mod">
          <ac:chgData name="Tariq Gilani" userId="f95dad9b-1e6c-498c-b573-9242e9268dd4" providerId="ADAL" clId="{5853F57F-5642-46DB-9CB4-8541402645FD}" dt="2022-03-25T14:14:13.281" v="218" actId="1076"/>
          <ac:spMkLst>
            <pc:docMk/>
            <pc:sldMk cId="1665164463" sldId="549"/>
            <ac:spMk id="7" creationId="{8C0BFC2A-98A7-4384-8419-1E4FF6635E01}"/>
          </ac:spMkLst>
        </pc:spChg>
        <pc:spChg chg="add mod">
          <ac:chgData name="Tariq Gilani" userId="f95dad9b-1e6c-498c-b573-9242e9268dd4" providerId="ADAL" clId="{5853F57F-5642-46DB-9CB4-8541402645FD}" dt="2022-03-25T14:14:40.713" v="225" actId="1076"/>
          <ac:spMkLst>
            <pc:docMk/>
            <pc:sldMk cId="1665164463" sldId="549"/>
            <ac:spMk id="8" creationId="{696B455D-CE27-4FA0-81F4-B9E8EFBAFE6B}"/>
          </ac:spMkLst>
        </pc:spChg>
        <pc:spChg chg="add mod">
          <ac:chgData name="Tariq Gilani" userId="f95dad9b-1e6c-498c-b573-9242e9268dd4" providerId="ADAL" clId="{5853F57F-5642-46DB-9CB4-8541402645FD}" dt="2022-03-25T14:14:32.601" v="223" actId="2085"/>
          <ac:spMkLst>
            <pc:docMk/>
            <pc:sldMk cId="1665164463" sldId="549"/>
            <ac:spMk id="9" creationId="{B3255C35-0511-4EB8-94DA-3D5E2C45F99E}"/>
          </ac:spMkLst>
        </pc:spChg>
        <pc:spChg chg="add mod">
          <ac:chgData name="Tariq Gilani" userId="f95dad9b-1e6c-498c-b573-9242e9268dd4" providerId="ADAL" clId="{5853F57F-5642-46DB-9CB4-8541402645FD}" dt="2022-03-25T14:15:32.533" v="236" actId="692"/>
          <ac:spMkLst>
            <pc:docMk/>
            <pc:sldMk cId="1665164463" sldId="549"/>
            <ac:spMk id="10" creationId="{43E21BCA-F26A-433D-A842-E3C5F3A4300B}"/>
          </ac:spMkLst>
        </pc:spChg>
        <pc:spChg chg="add mod">
          <ac:chgData name="Tariq Gilani" userId="f95dad9b-1e6c-498c-b573-9242e9268dd4" providerId="ADAL" clId="{5853F57F-5642-46DB-9CB4-8541402645FD}" dt="2022-03-25T14:15:58.682" v="278" actId="14100"/>
          <ac:spMkLst>
            <pc:docMk/>
            <pc:sldMk cId="1665164463" sldId="549"/>
            <ac:spMk id="11" creationId="{B7062AAF-0DD5-4396-AB94-380A96C9A188}"/>
          </ac:spMkLst>
        </pc:spChg>
        <pc:spChg chg="add mod">
          <ac:chgData name="Tariq Gilani" userId="f95dad9b-1e6c-498c-b573-9242e9268dd4" providerId="ADAL" clId="{5853F57F-5642-46DB-9CB4-8541402645FD}" dt="2022-03-25T14:18:28.288" v="428" actId="692"/>
          <ac:spMkLst>
            <pc:docMk/>
            <pc:sldMk cId="1665164463" sldId="549"/>
            <ac:spMk id="12" creationId="{B5B52353-7D4E-4997-8E55-F38B8CA2AE7D}"/>
          </ac:spMkLst>
        </pc:spChg>
        <pc:spChg chg="add mod">
          <ac:chgData name="Tariq Gilani" userId="f95dad9b-1e6c-498c-b573-9242e9268dd4" providerId="ADAL" clId="{5853F57F-5642-46DB-9CB4-8541402645FD}" dt="2022-03-28T13:28:07.154" v="11367" actId="14100"/>
          <ac:spMkLst>
            <pc:docMk/>
            <pc:sldMk cId="1665164463" sldId="549"/>
            <ac:spMk id="13" creationId="{9A35E027-4F85-4A1D-AADE-2239EA3FA050}"/>
          </ac:spMkLst>
        </pc:spChg>
        <pc:spChg chg="add mod">
          <ac:chgData name="Tariq Gilani" userId="f95dad9b-1e6c-498c-b573-9242e9268dd4" providerId="ADAL" clId="{5853F57F-5642-46DB-9CB4-8541402645FD}" dt="2022-03-25T14:29:15.800" v="821" actId="1076"/>
          <ac:spMkLst>
            <pc:docMk/>
            <pc:sldMk cId="1665164463" sldId="549"/>
            <ac:spMk id="14" creationId="{2A426D95-2F67-4F99-8668-DBFD644FBF42}"/>
          </ac:spMkLst>
        </pc:spChg>
        <pc:spChg chg="add mod">
          <ac:chgData name="Tariq Gilani" userId="f95dad9b-1e6c-498c-b573-9242e9268dd4" providerId="ADAL" clId="{5853F57F-5642-46DB-9CB4-8541402645FD}" dt="2022-03-25T14:25:16.304" v="717" actId="1076"/>
          <ac:spMkLst>
            <pc:docMk/>
            <pc:sldMk cId="1665164463" sldId="549"/>
            <ac:spMk id="15" creationId="{85716926-C089-43F1-BAC5-01DE8A3D1009}"/>
          </ac:spMkLst>
        </pc:spChg>
        <pc:spChg chg="add mod">
          <ac:chgData name="Tariq Gilani" userId="f95dad9b-1e6c-498c-b573-9242e9268dd4" providerId="ADAL" clId="{5853F57F-5642-46DB-9CB4-8541402645FD}" dt="2022-03-25T14:29:12.168" v="820" actId="1076"/>
          <ac:spMkLst>
            <pc:docMk/>
            <pc:sldMk cId="1665164463" sldId="549"/>
            <ac:spMk id="16" creationId="{CFE29622-0007-44D3-B7D6-9C512CBE0A7B}"/>
          </ac:spMkLst>
        </pc:spChg>
        <pc:spChg chg="add mod">
          <ac:chgData name="Tariq Gilani" userId="f95dad9b-1e6c-498c-b573-9242e9268dd4" providerId="ADAL" clId="{5853F57F-5642-46DB-9CB4-8541402645FD}" dt="2022-03-25T14:26:21.628" v="746" actId="14100"/>
          <ac:spMkLst>
            <pc:docMk/>
            <pc:sldMk cId="1665164463" sldId="549"/>
            <ac:spMk id="17" creationId="{B9B47B36-272F-488A-AAEC-02157202E66C}"/>
          </ac:spMkLst>
        </pc:spChg>
        <pc:spChg chg="add mod">
          <ac:chgData name="Tariq Gilani" userId="f95dad9b-1e6c-498c-b573-9242e9268dd4" providerId="ADAL" clId="{5853F57F-5642-46DB-9CB4-8541402645FD}" dt="2022-03-25T14:27:30.176" v="773" actId="20577"/>
          <ac:spMkLst>
            <pc:docMk/>
            <pc:sldMk cId="1665164463" sldId="549"/>
            <ac:spMk id="18" creationId="{755088F8-C9F1-4076-A1EE-0C88BECA9A06}"/>
          </ac:spMkLst>
        </pc:spChg>
        <pc:spChg chg="add mod">
          <ac:chgData name="Tariq Gilani" userId="f95dad9b-1e6c-498c-b573-9242e9268dd4" providerId="ADAL" clId="{5853F57F-5642-46DB-9CB4-8541402645FD}" dt="2022-03-25T14:28:54.888" v="817" actId="1076"/>
          <ac:spMkLst>
            <pc:docMk/>
            <pc:sldMk cId="1665164463" sldId="549"/>
            <ac:spMk id="19" creationId="{41BC544F-49C9-40AC-85DB-A038B6669D85}"/>
          </ac:spMkLst>
        </pc:spChg>
      </pc:sldChg>
      <pc:sldChg chg="addSp delSp modSp new mod modAnim">
        <pc:chgData name="Tariq Gilani" userId="f95dad9b-1e6c-498c-b573-9242e9268dd4" providerId="ADAL" clId="{5853F57F-5642-46DB-9CB4-8541402645FD}" dt="2022-03-28T13:31:18.268" v="11418"/>
        <pc:sldMkLst>
          <pc:docMk/>
          <pc:sldMk cId="619876476" sldId="550"/>
        </pc:sldMkLst>
        <pc:spChg chg="add mod">
          <ac:chgData name="Tariq Gilani" userId="f95dad9b-1e6c-498c-b573-9242e9268dd4" providerId="ADAL" clId="{5853F57F-5642-46DB-9CB4-8541402645FD}" dt="2022-03-28T13:30:22.961" v="11402" actId="2085"/>
          <ac:spMkLst>
            <pc:docMk/>
            <pc:sldMk cId="619876476" sldId="550"/>
            <ac:spMk id="2" creationId="{0BF14253-E198-4A4B-9A72-24D9B89DCC0E}"/>
          </ac:spMkLst>
        </pc:spChg>
        <pc:spChg chg="del">
          <ac:chgData name="Tariq Gilani" userId="f95dad9b-1e6c-498c-b573-9242e9268dd4" providerId="ADAL" clId="{5853F57F-5642-46DB-9CB4-8541402645FD}" dt="2022-03-25T14:22:57.299" v="623" actId="478"/>
          <ac:spMkLst>
            <pc:docMk/>
            <pc:sldMk cId="619876476" sldId="550"/>
            <ac:spMk id="2" creationId="{6E3AA10F-FFBC-4127-953B-78B8038B3718}"/>
          </ac:spMkLst>
        </pc:spChg>
        <pc:spChg chg="add mod">
          <ac:chgData name="Tariq Gilani" userId="f95dad9b-1e6c-498c-b573-9242e9268dd4" providerId="ADAL" clId="{5853F57F-5642-46DB-9CB4-8541402645FD}" dt="2022-03-25T14:24:17.137" v="709" actId="1076"/>
          <ac:spMkLst>
            <pc:docMk/>
            <pc:sldMk cId="619876476" sldId="550"/>
            <ac:spMk id="3" creationId="{A105A21C-D6B3-4F07-AFD6-E1487513312B}"/>
          </ac:spMkLst>
        </pc:spChg>
        <pc:spChg chg="add mod">
          <ac:chgData name="Tariq Gilani" userId="f95dad9b-1e6c-498c-b573-9242e9268dd4" providerId="ADAL" clId="{5853F57F-5642-46DB-9CB4-8541402645FD}" dt="2022-03-25T14:24:13.642" v="708" actId="14100"/>
          <ac:spMkLst>
            <pc:docMk/>
            <pc:sldMk cId="619876476" sldId="550"/>
            <ac:spMk id="4" creationId="{D8670897-F9CB-4EA6-9E93-5799FF630431}"/>
          </ac:spMkLst>
        </pc:spChg>
        <pc:spChg chg="add del mod">
          <ac:chgData name="Tariq Gilani" userId="f95dad9b-1e6c-498c-b573-9242e9268dd4" providerId="ADAL" clId="{5853F57F-5642-46DB-9CB4-8541402645FD}" dt="2022-03-25T14:24:22.036" v="712"/>
          <ac:spMkLst>
            <pc:docMk/>
            <pc:sldMk cId="619876476" sldId="550"/>
            <ac:spMk id="5" creationId="{B75CBB5A-0E19-4F0F-9684-61C02A0E83E2}"/>
          </ac:spMkLst>
        </pc:spChg>
        <pc:spChg chg="add mod">
          <ac:chgData name="Tariq Gilani" userId="f95dad9b-1e6c-498c-b573-9242e9268dd4" providerId="ADAL" clId="{5853F57F-5642-46DB-9CB4-8541402645FD}" dt="2022-03-25T14:24:40.921" v="715" actId="2085"/>
          <ac:spMkLst>
            <pc:docMk/>
            <pc:sldMk cId="619876476" sldId="550"/>
            <ac:spMk id="6" creationId="{B408FD96-3326-44F7-B011-15FE4359EBC5}"/>
          </ac:spMkLst>
        </pc:spChg>
        <pc:spChg chg="add mod">
          <ac:chgData name="Tariq Gilani" userId="f95dad9b-1e6c-498c-b573-9242e9268dd4" providerId="ADAL" clId="{5853F57F-5642-46DB-9CB4-8541402645FD}" dt="2022-03-25T14:30:34" v="850" actId="20577"/>
          <ac:spMkLst>
            <pc:docMk/>
            <pc:sldMk cId="619876476" sldId="550"/>
            <ac:spMk id="7" creationId="{056574F5-B980-4B68-BA81-2D76C1C56F68}"/>
          </ac:spMkLst>
        </pc:spChg>
        <pc:spChg chg="add mod">
          <ac:chgData name="Tariq Gilani" userId="f95dad9b-1e6c-498c-b573-9242e9268dd4" providerId="ADAL" clId="{5853F57F-5642-46DB-9CB4-8541402645FD}" dt="2022-03-25T14:31:41.420" v="869" actId="692"/>
          <ac:spMkLst>
            <pc:docMk/>
            <pc:sldMk cId="619876476" sldId="550"/>
            <ac:spMk id="8" creationId="{6AC63AA3-678E-4C60-A973-48FC1C70ECC7}"/>
          </ac:spMkLst>
        </pc:spChg>
        <pc:spChg chg="add mod">
          <ac:chgData name="Tariq Gilani" userId="f95dad9b-1e6c-498c-b573-9242e9268dd4" providerId="ADAL" clId="{5853F57F-5642-46DB-9CB4-8541402645FD}" dt="2022-03-25T14:32:56.648" v="898" actId="14100"/>
          <ac:spMkLst>
            <pc:docMk/>
            <pc:sldMk cId="619876476" sldId="550"/>
            <ac:spMk id="9" creationId="{6B5E77C2-37E3-4118-9C49-5F3546D65A8F}"/>
          </ac:spMkLst>
        </pc:spChg>
        <pc:spChg chg="add mod">
          <ac:chgData name="Tariq Gilani" userId="f95dad9b-1e6c-498c-b573-9242e9268dd4" providerId="ADAL" clId="{5853F57F-5642-46DB-9CB4-8541402645FD}" dt="2022-03-25T14:33:29.715" v="913" actId="14100"/>
          <ac:spMkLst>
            <pc:docMk/>
            <pc:sldMk cId="619876476" sldId="550"/>
            <ac:spMk id="10" creationId="{AB2A03E0-D2F2-492B-AA50-F054B3FFD7F4}"/>
          </ac:spMkLst>
        </pc:spChg>
        <pc:spChg chg="add mod">
          <ac:chgData name="Tariq Gilani" userId="f95dad9b-1e6c-498c-b573-9242e9268dd4" providerId="ADAL" clId="{5853F57F-5642-46DB-9CB4-8541402645FD}" dt="2022-03-28T13:30:05.040" v="11399" actId="1076"/>
          <ac:spMkLst>
            <pc:docMk/>
            <pc:sldMk cId="619876476" sldId="550"/>
            <ac:spMk id="11" creationId="{752238D5-8FEC-4B99-B612-6F11B738E3E6}"/>
          </ac:spMkLst>
        </pc:spChg>
        <pc:spChg chg="add mod">
          <ac:chgData name="Tariq Gilani" userId="f95dad9b-1e6c-498c-b573-9242e9268dd4" providerId="ADAL" clId="{5853F57F-5642-46DB-9CB4-8541402645FD}" dt="2022-03-25T14:36:02.906" v="975" actId="20577"/>
          <ac:spMkLst>
            <pc:docMk/>
            <pc:sldMk cId="619876476" sldId="550"/>
            <ac:spMk id="12" creationId="{33600FA0-8C4A-4871-9867-67C3DD18F928}"/>
          </ac:spMkLst>
        </pc:spChg>
        <pc:spChg chg="add mod">
          <ac:chgData name="Tariq Gilani" userId="f95dad9b-1e6c-498c-b573-9242e9268dd4" providerId="ADAL" clId="{5853F57F-5642-46DB-9CB4-8541402645FD}" dt="2022-03-25T14:38:14.136" v="983" actId="2085"/>
          <ac:spMkLst>
            <pc:docMk/>
            <pc:sldMk cId="619876476" sldId="550"/>
            <ac:spMk id="13" creationId="{EB413287-E587-41CB-ABA7-65EFDBCC5CC1}"/>
          </ac:spMkLst>
        </pc:spChg>
        <pc:spChg chg="add mod">
          <ac:chgData name="Tariq Gilani" userId="f95dad9b-1e6c-498c-b573-9242e9268dd4" providerId="ADAL" clId="{5853F57F-5642-46DB-9CB4-8541402645FD}" dt="2022-03-25T14:38:51.354" v="989" actId="20577"/>
          <ac:spMkLst>
            <pc:docMk/>
            <pc:sldMk cId="619876476" sldId="550"/>
            <ac:spMk id="14" creationId="{5A673461-B455-4B52-BAA0-B2A57D859477}"/>
          </ac:spMkLst>
        </pc:spChg>
        <pc:spChg chg="add mod">
          <ac:chgData name="Tariq Gilani" userId="f95dad9b-1e6c-498c-b573-9242e9268dd4" providerId="ADAL" clId="{5853F57F-5642-46DB-9CB4-8541402645FD}" dt="2022-03-25T14:42:21.143" v="1013" actId="1076"/>
          <ac:spMkLst>
            <pc:docMk/>
            <pc:sldMk cId="619876476" sldId="550"/>
            <ac:spMk id="15" creationId="{EBEAA9D8-5C75-42E6-84FD-F3197792C71B}"/>
          </ac:spMkLst>
        </pc:spChg>
        <pc:spChg chg="add mod">
          <ac:chgData name="Tariq Gilani" userId="f95dad9b-1e6c-498c-b573-9242e9268dd4" providerId="ADAL" clId="{5853F57F-5642-46DB-9CB4-8541402645FD}" dt="2022-03-25T14:43:32.279" v="1037" actId="1076"/>
          <ac:spMkLst>
            <pc:docMk/>
            <pc:sldMk cId="619876476" sldId="550"/>
            <ac:spMk id="16" creationId="{C829CE7F-A5E8-4BF2-A828-5CB6A7C541A5}"/>
          </ac:spMkLst>
        </pc:spChg>
        <pc:spChg chg="add mod">
          <ac:chgData name="Tariq Gilani" userId="f95dad9b-1e6c-498c-b573-9242e9268dd4" providerId="ADAL" clId="{5853F57F-5642-46DB-9CB4-8541402645FD}" dt="2022-03-25T14:44:30.184" v="1057" actId="20577"/>
          <ac:spMkLst>
            <pc:docMk/>
            <pc:sldMk cId="619876476" sldId="550"/>
            <ac:spMk id="17" creationId="{0BB98763-7907-45F9-ABAA-B646912EEDC6}"/>
          </ac:spMkLst>
        </pc:spChg>
        <pc:spChg chg="add mod">
          <ac:chgData name="Tariq Gilani" userId="f95dad9b-1e6c-498c-b573-9242e9268dd4" providerId="ADAL" clId="{5853F57F-5642-46DB-9CB4-8541402645FD}" dt="2022-03-25T14:46:19.303" v="1097" actId="1076"/>
          <ac:spMkLst>
            <pc:docMk/>
            <pc:sldMk cId="619876476" sldId="550"/>
            <ac:spMk id="18" creationId="{0591F065-674A-4740-9F34-5A33B389E7C5}"/>
          </ac:spMkLst>
        </pc:spChg>
        <pc:spChg chg="add mod">
          <ac:chgData name="Tariq Gilani" userId="f95dad9b-1e6c-498c-b573-9242e9268dd4" providerId="ADAL" clId="{5853F57F-5642-46DB-9CB4-8541402645FD}" dt="2022-03-25T14:46:23.182" v="1098" actId="1076"/>
          <ac:spMkLst>
            <pc:docMk/>
            <pc:sldMk cId="619876476" sldId="550"/>
            <ac:spMk id="20" creationId="{6F436968-AC41-48EF-8B37-79E48AC9335F}"/>
          </ac:spMkLst>
        </pc:spChg>
        <pc:spChg chg="add mod">
          <ac:chgData name="Tariq Gilani" userId="f95dad9b-1e6c-498c-b573-9242e9268dd4" providerId="ADAL" clId="{5853F57F-5642-46DB-9CB4-8541402645FD}" dt="2022-03-25T14:48:46.815" v="1130" actId="1076"/>
          <ac:spMkLst>
            <pc:docMk/>
            <pc:sldMk cId="619876476" sldId="550"/>
            <ac:spMk id="21" creationId="{33255B4E-41D6-4E46-AE89-A0766702DD09}"/>
          </ac:spMkLst>
        </pc:spChg>
        <pc:spChg chg="add mod">
          <ac:chgData name="Tariq Gilani" userId="f95dad9b-1e6c-498c-b573-9242e9268dd4" providerId="ADAL" clId="{5853F57F-5642-46DB-9CB4-8541402645FD}" dt="2022-03-25T14:51:02.366" v="1161" actId="14100"/>
          <ac:spMkLst>
            <pc:docMk/>
            <pc:sldMk cId="619876476" sldId="550"/>
            <ac:spMk id="22" creationId="{335ABA04-3F96-4EEC-BA65-3CC3CA2FF143}"/>
          </ac:spMkLst>
        </pc:spChg>
        <pc:spChg chg="add mod">
          <ac:chgData name="Tariq Gilani" userId="f95dad9b-1e6c-498c-b573-9242e9268dd4" providerId="ADAL" clId="{5853F57F-5642-46DB-9CB4-8541402645FD}" dt="2022-03-25T14:53:00.423" v="1193" actId="692"/>
          <ac:spMkLst>
            <pc:docMk/>
            <pc:sldMk cId="619876476" sldId="550"/>
            <ac:spMk id="23" creationId="{4C7A6CE7-BB8B-4353-AD53-168DFEC5F46A}"/>
          </ac:spMkLst>
        </pc:spChg>
      </pc:sldChg>
      <pc:sldChg chg="addSp delSp modSp new mod modAnim">
        <pc:chgData name="Tariq Gilani" userId="f95dad9b-1e6c-498c-b573-9242e9268dd4" providerId="ADAL" clId="{5853F57F-5642-46DB-9CB4-8541402645FD}" dt="2022-03-28T13:34:15.970" v="11447"/>
        <pc:sldMkLst>
          <pc:docMk/>
          <pc:sldMk cId="3699503238" sldId="551"/>
        </pc:sldMkLst>
        <pc:spChg chg="del">
          <ac:chgData name="Tariq Gilani" userId="f95dad9b-1e6c-498c-b573-9242e9268dd4" providerId="ADAL" clId="{5853F57F-5642-46DB-9CB4-8541402645FD}" dt="2022-03-26T17:01:26.213" v="1195" actId="478"/>
          <ac:spMkLst>
            <pc:docMk/>
            <pc:sldMk cId="3699503238" sldId="551"/>
            <ac:spMk id="2" creationId="{40AAA580-D108-4220-8D01-02BDEC036E9F}"/>
          </ac:spMkLst>
        </pc:spChg>
        <pc:spChg chg="add mod">
          <ac:chgData name="Tariq Gilani" userId="f95dad9b-1e6c-498c-b573-9242e9268dd4" providerId="ADAL" clId="{5853F57F-5642-46DB-9CB4-8541402645FD}" dt="2022-03-26T17:02:52.831" v="1258" actId="1076"/>
          <ac:spMkLst>
            <pc:docMk/>
            <pc:sldMk cId="3699503238" sldId="551"/>
            <ac:spMk id="3" creationId="{339CD61C-17A9-4D23-A89C-3D3829418018}"/>
          </ac:spMkLst>
        </pc:spChg>
        <pc:spChg chg="add mod">
          <ac:chgData name="Tariq Gilani" userId="f95dad9b-1e6c-498c-b573-9242e9268dd4" providerId="ADAL" clId="{5853F57F-5642-46DB-9CB4-8541402645FD}" dt="2022-03-26T17:02:56.324" v="1259" actId="1076"/>
          <ac:spMkLst>
            <pc:docMk/>
            <pc:sldMk cId="3699503238" sldId="551"/>
            <ac:spMk id="4" creationId="{9D9D111D-ADF5-42A4-A034-BA4A5B953EFD}"/>
          </ac:spMkLst>
        </pc:spChg>
        <pc:spChg chg="add mod">
          <ac:chgData name="Tariq Gilani" userId="f95dad9b-1e6c-498c-b573-9242e9268dd4" providerId="ADAL" clId="{5853F57F-5642-46DB-9CB4-8541402645FD}" dt="2022-03-26T17:06:37.386" v="1404" actId="1076"/>
          <ac:spMkLst>
            <pc:docMk/>
            <pc:sldMk cId="3699503238" sldId="551"/>
            <ac:spMk id="5" creationId="{4363F7D2-BDD1-4F7E-B401-0F30302AF980}"/>
          </ac:spMkLst>
        </pc:spChg>
        <pc:spChg chg="add del mod">
          <ac:chgData name="Tariq Gilani" userId="f95dad9b-1e6c-498c-b573-9242e9268dd4" providerId="ADAL" clId="{5853F57F-5642-46DB-9CB4-8541402645FD}" dt="2022-03-26T17:08:57.836" v="1499"/>
          <ac:spMkLst>
            <pc:docMk/>
            <pc:sldMk cId="3699503238" sldId="551"/>
            <ac:spMk id="6" creationId="{5481EAA3-45C4-4B1F-8316-D03A75EAE1D6}"/>
          </ac:spMkLst>
        </pc:spChg>
        <pc:spChg chg="add mod">
          <ac:chgData name="Tariq Gilani" userId="f95dad9b-1e6c-498c-b573-9242e9268dd4" providerId="ADAL" clId="{5853F57F-5642-46DB-9CB4-8541402645FD}" dt="2022-03-26T17:06:46.326" v="1406" actId="1076"/>
          <ac:spMkLst>
            <pc:docMk/>
            <pc:sldMk cId="3699503238" sldId="551"/>
            <ac:spMk id="8" creationId="{E05C1C63-C730-4910-ADB7-C32D4C711356}"/>
          </ac:spMkLst>
        </pc:spChg>
        <pc:spChg chg="add mod">
          <ac:chgData name="Tariq Gilani" userId="f95dad9b-1e6c-498c-b573-9242e9268dd4" providerId="ADAL" clId="{5853F57F-5642-46DB-9CB4-8541402645FD}" dt="2022-03-26T17:08:48.854" v="1497" actId="1076"/>
          <ac:spMkLst>
            <pc:docMk/>
            <pc:sldMk cId="3699503238" sldId="551"/>
            <ac:spMk id="9" creationId="{38E8C59B-78F1-4702-85C3-1336C9EFC38A}"/>
          </ac:spMkLst>
        </pc:spChg>
        <pc:spChg chg="add mod">
          <ac:chgData name="Tariq Gilani" userId="f95dad9b-1e6c-498c-b573-9242e9268dd4" providerId="ADAL" clId="{5853F57F-5642-46DB-9CB4-8541402645FD}" dt="2022-03-26T17:27:48.420" v="1798" actId="1076"/>
          <ac:spMkLst>
            <pc:docMk/>
            <pc:sldMk cId="3699503238" sldId="551"/>
            <ac:spMk id="10" creationId="{ACA55E53-0C70-4F97-AC17-96FFBC6D4509}"/>
          </ac:spMkLst>
        </pc:spChg>
        <pc:spChg chg="add mod">
          <ac:chgData name="Tariq Gilani" userId="f95dad9b-1e6c-498c-b573-9242e9268dd4" providerId="ADAL" clId="{5853F57F-5642-46DB-9CB4-8541402645FD}" dt="2022-03-26T17:27:52.505" v="1799" actId="1076"/>
          <ac:spMkLst>
            <pc:docMk/>
            <pc:sldMk cId="3699503238" sldId="551"/>
            <ac:spMk id="11" creationId="{9D432C42-5B68-4375-AF43-016532D2DCA1}"/>
          </ac:spMkLst>
        </pc:spChg>
        <pc:spChg chg="add mod">
          <ac:chgData name="Tariq Gilani" userId="f95dad9b-1e6c-498c-b573-9242e9268dd4" providerId="ADAL" clId="{5853F57F-5642-46DB-9CB4-8541402645FD}" dt="2022-03-26T17:28:02.442" v="1802" actId="1076"/>
          <ac:spMkLst>
            <pc:docMk/>
            <pc:sldMk cId="3699503238" sldId="551"/>
            <ac:spMk id="12" creationId="{9B7DF1F1-4C00-461C-8459-5F9477CAB798}"/>
          </ac:spMkLst>
        </pc:spChg>
        <pc:spChg chg="add mod">
          <ac:chgData name="Tariq Gilani" userId="f95dad9b-1e6c-498c-b573-9242e9268dd4" providerId="ADAL" clId="{5853F57F-5642-46DB-9CB4-8541402645FD}" dt="2022-03-26T17:28:13.451" v="1804" actId="1076"/>
          <ac:spMkLst>
            <pc:docMk/>
            <pc:sldMk cId="3699503238" sldId="551"/>
            <ac:spMk id="13" creationId="{BD91FD5F-B83C-4217-827E-E18013E301AB}"/>
          </ac:spMkLst>
        </pc:spChg>
        <pc:spChg chg="add mod">
          <ac:chgData name="Tariq Gilani" userId="f95dad9b-1e6c-498c-b573-9242e9268dd4" providerId="ADAL" clId="{5853F57F-5642-46DB-9CB4-8541402645FD}" dt="2022-03-26T17:28:08.800" v="1803" actId="1076"/>
          <ac:spMkLst>
            <pc:docMk/>
            <pc:sldMk cId="3699503238" sldId="551"/>
            <ac:spMk id="14" creationId="{D95591BA-17B1-40BA-8C0D-8ADCA9D48D61}"/>
          </ac:spMkLst>
        </pc:spChg>
        <pc:spChg chg="add mod">
          <ac:chgData name="Tariq Gilani" userId="f95dad9b-1e6c-498c-b573-9242e9268dd4" providerId="ADAL" clId="{5853F57F-5642-46DB-9CB4-8541402645FD}" dt="2022-03-26T17:32:12.569" v="1904" actId="1076"/>
          <ac:spMkLst>
            <pc:docMk/>
            <pc:sldMk cId="3699503238" sldId="551"/>
            <ac:spMk id="15" creationId="{1FE0BDEF-B27B-4F7A-8187-FF0FB5CC0FA9}"/>
          </ac:spMkLst>
        </pc:spChg>
        <pc:spChg chg="add mod">
          <ac:chgData name="Tariq Gilani" userId="f95dad9b-1e6c-498c-b573-9242e9268dd4" providerId="ADAL" clId="{5853F57F-5642-46DB-9CB4-8541402645FD}" dt="2022-03-26T17:15:56.087" v="1660" actId="14100"/>
          <ac:spMkLst>
            <pc:docMk/>
            <pc:sldMk cId="3699503238" sldId="551"/>
            <ac:spMk id="16" creationId="{D83D2287-773F-4452-8F17-D723CD69CE1B}"/>
          </ac:spMkLst>
        </pc:spChg>
        <pc:spChg chg="add mod">
          <ac:chgData name="Tariq Gilani" userId="f95dad9b-1e6c-498c-b573-9242e9268dd4" providerId="ADAL" clId="{5853F57F-5642-46DB-9CB4-8541402645FD}" dt="2022-03-26T17:19:47.219" v="1708" actId="14100"/>
          <ac:spMkLst>
            <pc:docMk/>
            <pc:sldMk cId="3699503238" sldId="551"/>
            <ac:spMk id="17" creationId="{DF6C1266-7CFB-442C-8B81-19DBD297341A}"/>
          </ac:spMkLst>
        </pc:spChg>
        <pc:spChg chg="add mod">
          <ac:chgData name="Tariq Gilani" userId="f95dad9b-1e6c-498c-b573-9242e9268dd4" providerId="ADAL" clId="{5853F57F-5642-46DB-9CB4-8541402645FD}" dt="2022-03-26T17:18:11.032" v="1689" actId="14100"/>
          <ac:spMkLst>
            <pc:docMk/>
            <pc:sldMk cId="3699503238" sldId="551"/>
            <ac:spMk id="18" creationId="{E47BF332-3E88-4E2C-A1FE-B5BF6F850C5B}"/>
          </ac:spMkLst>
        </pc:spChg>
        <pc:spChg chg="add del mod">
          <ac:chgData name="Tariq Gilani" userId="f95dad9b-1e6c-498c-b573-9242e9268dd4" providerId="ADAL" clId="{5853F57F-5642-46DB-9CB4-8541402645FD}" dt="2022-03-26T17:18:46.144" v="1696"/>
          <ac:spMkLst>
            <pc:docMk/>
            <pc:sldMk cId="3699503238" sldId="551"/>
            <ac:spMk id="19" creationId="{8E64FBD9-E405-46B4-8C57-BFF899AF285D}"/>
          </ac:spMkLst>
        </pc:spChg>
        <pc:spChg chg="add mod">
          <ac:chgData name="Tariq Gilani" userId="f95dad9b-1e6c-498c-b573-9242e9268dd4" providerId="ADAL" clId="{5853F57F-5642-46DB-9CB4-8541402645FD}" dt="2022-03-26T17:25:06.824" v="1765" actId="688"/>
          <ac:spMkLst>
            <pc:docMk/>
            <pc:sldMk cId="3699503238" sldId="551"/>
            <ac:spMk id="20" creationId="{587E1D51-63E6-496B-8719-FEA22075C959}"/>
          </ac:spMkLst>
        </pc:spChg>
        <pc:spChg chg="add mod">
          <ac:chgData name="Tariq Gilani" userId="f95dad9b-1e6c-498c-b573-9242e9268dd4" providerId="ADAL" clId="{5853F57F-5642-46DB-9CB4-8541402645FD}" dt="2022-03-26T17:24:17.109" v="1754" actId="20577"/>
          <ac:spMkLst>
            <pc:docMk/>
            <pc:sldMk cId="3699503238" sldId="551"/>
            <ac:spMk id="21" creationId="{7E054475-5D6A-45B1-93CC-B5EB83616427}"/>
          </ac:spMkLst>
        </pc:spChg>
        <pc:spChg chg="add mod">
          <ac:chgData name="Tariq Gilani" userId="f95dad9b-1e6c-498c-b573-9242e9268dd4" providerId="ADAL" clId="{5853F57F-5642-46DB-9CB4-8541402645FD}" dt="2022-03-26T17:24:24.322" v="1757" actId="20577"/>
          <ac:spMkLst>
            <pc:docMk/>
            <pc:sldMk cId="3699503238" sldId="551"/>
            <ac:spMk id="22" creationId="{E05D4A5C-0697-44AF-B0A3-CF424E7882C3}"/>
          </ac:spMkLst>
        </pc:spChg>
        <pc:spChg chg="add mod">
          <ac:chgData name="Tariq Gilani" userId="f95dad9b-1e6c-498c-b573-9242e9268dd4" providerId="ADAL" clId="{5853F57F-5642-46DB-9CB4-8541402645FD}" dt="2022-03-26T17:24:34.465" v="1760" actId="20577"/>
          <ac:spMkLst>
            <pc:docMk/>
            <pc:sldMk cId="3699503238" sldId="551"/>
            <ac:spMk id="23" creationId="{618A9D1A-D888-4C4B-B4D0-63C7CB07B580}"/>
          </ac:spMkLst>
        </pc:spChg>
        <pc:spChg chg="add mod">
          <ac:chgData name="Tariq Gilani" userId="f95dad9b-1e6c-498c-b573-9242e9268dd4" providerId="ADAL" clId="{5853F57F-5642-46DB-9CB4-8541402645FD}" dt="2022-03-28T13:32:09.184" v="11424" actId="1076"/>
          <ac:spMkLst>
            <pc:docMk/>
            <pc:sldMk cId="3699503238" sldId="551"/>
            <ac:spMk id="24" creationId="{31F231AD-9598-4F60-8266-EF65010100AF}"/>
          </ac:spMkLst>
        </pc:spChg>
        <pc:spChg chg="add mod">
          <ac:chgData name="Tariq Gilani" userId="f95dad9b-1e6c-498c-b573-9242e9268dd4" providerId="ADAL" clId="{5853F57F-5642-46DB-9CB4-8541402645FD}" dt="2022-03-26T17:31:52.731" v="1899" actId="14100"/>
          <ac:spMkLst>
            <pc:docMk/>
            <pc:sldMk cId="3699503238" sldId="551"/>
            <ac:spMk id="25" creationId="{2F579FAA-4DA0-440E-9762-A04D7E8C6D4C}"/>
          </ac:spMkLst>
        </pc:spChg>
        <pc:spChg chg="add mod">
          <ac:chgData name="Tariq Gilani" userId="f95dad9b-1e6c-498c-b573-9242e9268dd4" providerId="ADAL" clId="{5853F57F-5642-46DB-9CB4-8541402645FD}" dt="2022-03-26T17:34:47.577" v="1966" actId="14100"/>
          <ac:spMkLst>
            <pc:docMk/>
            <pc:sldMk cId="3699503238" sldId="551"/>
            <ac:spMk id="26" creationId="{67E9A9F6-7A5A-4D5F-8B99-C1BF6132A838}"/>
          </ac:spMkLst>
        </pc:spChg>
      </pc:sldChg>
      <pc:sldChg chg="addSp delSp modSp new mod modAnim">
        <pc:chgData name="Tariq Gilani" userId="f95dad9b-1e6c-498c-b573-9242e9268dd4" providerId="ADAL" clId="{5853F57F-5642-46DB-9CB4-8541402645FD}" dt="2022-03-28T13:36:02.699" v="11469"/>
        <pc:sldMkLst>
          <pc:docMk/>
          <pc:sldMk cId="4185372102" sldId="552"/>
        </pc:sldMkLst>
        <pc:spChg chg="del mod">
          <ac:chgData name="Tariq Gilani" userId="f95dad9b-1e6c-498c-b573-9242e9268dd4" providerId="ADAL" clId="{5853F57F-5642-46DB-9CB4-8541402645FD}" dt="2022-03-26T17:35:42.109" v="1972" actId="478"/>
          <ac:spMkLst>
            <pc:docMk/>
            <pc:sldMk cId="4185372102" sldId="552"/>
            <ac:spMk id="2" creationId="{2F544CE8-D558-436C-B2D8-BC8FAB7FDF7E}"/>
          </ac:spMkLst>
        </pc:spChg>
        <pc:spChg chg="add mod">
          <ac:chgData name="Tariq Gilani" userId="f95dad9b-1e6c-498c-b573-9242e9268dd4" providerId="ADAL" clId="{5853F57F-5642-46DB-9CB4-8541402645FD}" dt="2022-03-26T17:36:57.988" v="2008" actId="14100"/>
          <ac:spMkLst>
            <pc:docMk/>
            <pc:sldMk cId="4185372102" sldId="552"/>
            <ac:spMk id="3" creationId="{9CD42176-D702-4601-93BB-91944D663FB9}"/>
          </ac:spMkLst>
        </pc:spChg>
        <pc:spChg chg="add mod">
          <ac:chgData name="Tariq Gilani" userId="f95dad9b-1e6c-498c-b573-9242e9268dd4" providerId="ADAL" clId="{5853F57F-5642-46DB-9CB4-8541402645FD}" dt="2022-03-26T17:38:00.949" v="2064" actId="1076"/>
          <ac:spMkLst>
            <pc:docMk/>
            <pc:sldMk cId="4185372102" sldId="552"/>
            <ac:spMk id="4" creationId="{2E5B18B2-3E27-41D2-B369-2C583CADE4BA}"/>
          </ac:spMkLst>
        </pc:spChg>
        <pc:spChg chg="add mod">
          <ac:chgData name="Tariq Gilani" userId="f95dad9b-1e6c-498c-b573-9242e9268dd4" providerId="ADAL" clId="{5853F57F-5642-46DB-9CB4-8541402645FD}" dt="2022-03-26T17:39:00.571" v="2085" actId="1076"/>
          <ac:spMkLst>
            <pc:docMk/>
            <pc:sldMk cId="4185372102" sldId="552"/>
            <ac:spMk id="5" creationId="{52646A62-1031-4B0B-8709-839E1C944F75}"/>
          </ac:spMkLst>
        </pc:spChg>
        <pc:spChg chg="add mod">
          <ac:chgData name="Tariq Gilani" userId="f95dad9b-1e6c-498c-b573-9242e9268dd4" providerId="ADAL" clId="{5853F57F-5642-46DB-9CB4-8541402645FD}" dt="2022-03-26T18:00:45.238" v="2536" actId="1076"/>
          <ac:spMkLst>
            <pc:docMk/>
            <pc:sldMk cId="4185372102" sldId="552"/>
            <ac:spMk id="6" creationId="{0D5804E0-32F9-4ADB-8F23-CB7485282B93}"/>
          </ac:spMkLst>
        </pc:spChg>
        <pc:spChg chg="add mod">
          <ac:chgData name="Tariq Gilani" userId="f95dad9b-1e6c-498c-b573-9242e9268dd4" providerId="ADAL" clId="{5853F57F-5642-46DB-9CB4-8541402645FD}" dt="2022-03-26T17:54:22.986" v="2434" actId="1076"/>
          <ac:spMkLst>
            <pc:docMk/>
            <pc:sldMk cId="4185372102" sldId="552"/>
            <ac:spMk id="7" creationId="{BC94DD97-5C46-42EA-9428-94063859CD34}"/>
          </ac:spMkLst>
        </pc:spChg>
        <pc:spChg chg="add mod">
          <ac:chgData name="Tariq Gilani" userId="f95dad9b-1e6c-498c-b573-9242e9268dd4" providerId="ADAL" clId="{5853F57F-5642-46DB-9CB4-8541402645FD}" dt="2022-03-26T17:54:27.600" v="2435" actId="1076"/>
          <ac:spMkLst>
            <pc:docMk/>
            <pc:sldMk cId="4185372102" sldId="552"/>
            <ac:spMk id="8" creationId="{5EFE86C8-DC2A-4DAD-8DE7-5DDDDE2342AB}"/>
          </ac:spMkLst>
        </pc:spChg>
        <pc:spChg chg="add mod">
          <ac:chgData name="Tariq Gilani" userId="f95dad9b-1e6c-498c-b573-9242e9268dd4" providerId="ADAL" clId="{5853F57F-5642-46DB-9CB4-8541402645FD}" dt="2022-03-26T17:52:13.995" v="2387" actId="20577"/>
          <ac:spMkLst>
            <pc:docMk/>
            <pc:sldMk cId="4185372102" sldId="552"/>
            <ac:spMk id="9" creationId="{3D92B942-D576-4C83-8B0C-F00AA59E4A6E}"/>
          </ac:spMkLst>
        </pc:spChg>
        <pc:spChg chg="add mod">
          <ac:chgData name="Tariq Gilani" userId="f95dad9b-1e6c-498c-b573-9242e9268dd4" providerId="ADAL" clId="{5853F57F-5642-46DB-9CB4-8541402645FD}" dt="2022-03-26T18:08:26.105" v="2656" actId="1076"/>
          <ac:spMkLst>
            <pc:docMk/>
            <pc:sldMk cId="4185372102" sldId="552"/>
            <ac:spMk id="10" creationId="{C9DE0899-44F8-4DAC-90EC-4AC906139E58}"/>
          </ac:spMkLst>
        </pc:spChg>
        <pc:spChg chg="add mod">
          <ac:chgData name="Tariq Gilani" userId="f95dad9b-1e6c-498c-b573-9242e9268dd4" providerId="ADAL" clId="{5853F57F-5642-46DB-9CB4-8541402645FD}" dt="2022-03-26T17:54:31.467" v="2436" actId="14100"/>
          <ac:spMkLst>
            <pc:docMk/>
            <pc:sldMk cId="4185372102" sldId="552"/>
            <ac:spMk id="11" creationId="{AF4B7D89-DCD7-4A8B-87A5-4B3B72741F4A}"/>
          </ac:spMkLst>
        </pc:spChg>
        <pc:spChg chg="add mod">
          <ac:chgData name="Tariq Gilani" userId="f95dad9b-1e6c-498c-b573-9242e9268dd4" providerId="ADAL" clId="{5853F57F-5642-46DB-9CB4-8541402645FD}" dt="2022-03-26T17:55:36.357" v="2453" actId="114"/>
          <ac:spMkLst>
            <pc:docMk/>
            <pc:sldMk cId="4185372102" sldId="552"/>
            <ac:spMk id="12" creationId="{580DCCC6-FFE0-4F1D-94DE-338F94FBD73C}"/>
          </ac:spMkLst>
        </pc:spChg>
        <pc:spChg chg="add del mod">
          <ac:chgData name="Tariq Gilani" userId="f95dad9b-1e6c-498c-b573-9242e9268dd4" providerId="ADAL" clId="{5853F57F-5642-46DB-9CB4-8541402645FD}" dt="2022-03-26T17:55:50.375" v="2456"/>
          <ac:spMkLst>
            <pc:docMk/>
            <pc:sldMk cId="4185372102" sldId="552"/>
            <ac:spMk id="13" creationId="{80DE47A6-EED7-46A0-A28D-D5DFACEA4C9E}"/>
          </ac:spMkLst>
        </pc:spChg>
        <pc:spChg chg="add mod">
          <ac:chgData name="Tariq Gilani" userId="f95dad9b-1e6c-498c-b573-9242e9268dd4" providerId="ADAL" clId="{5853F57F-5642-46DB-9CB4-8541402645FD}" dt="2022-03-26T17:58:15.465" v="2505" actId="20577"/>
          <ac:spMkLst>
            <pc:docMk/>
            <pc:sldMk cId="4185372102" sldId="552"/>
            <ac:spMk id="14" creationId="{B9DF55C3-0CE6-4586-9E15-6F2331113239}"/>
          </ac:spMkLst>
        </pc:spChg>
        <pc:spChg chg="add mod">
          <ac:chgData name="Tariq Gilani" userId="f95dad9b-1e6c-498c-b573-9242e9268dd4" providerId="ADAL" clId="{5853F57F-5642-46DB-9CB4-8541402645FD}" dt="2022-03-26T18:00:49.640" v="2537" actId="1076"/>
          <ac:spMkLst>
            <pc:docMk/>
            <pc:sldMk cId="4185372102" sldId="552"/>
            <ac:spMk id="31" creationId="{575418B0-FADA-4199-BD65-BEE8CB63B2B5}"/>
          </ac:spMkLst>
        </pc:spChg>
        <pc:spChg chg="add mod">
          <ac:chgData name="Tariq Gilani" userId="f95dad9b-1e6c-498c-b573-9242e9268dd4" providerId="ADAL" clId="{5853F57F-5642-46DB-9CB4-8541402645FD}" dt="2022-03-26T18:01:10.639" v="2540" actId="20577"/>
          <ac:spMkLst>
            <pc:docMk/>
            <pc:sldMk cId="4185372102" sldId="552"/>
            <ac:spMk id="32" creationId="{9FCB0B7D-4C16-4708-9D99-1052CC88144E}"/>
          </ac:spMkLst>
        </pc:spChg>
        <pc:spChg chg="add mod">
          <ac:chgData name="Tariq Gilani" userId="f95dad9b-1e6c-498c-b573-9242e9268dd4" providerId="ADAL" clId="{5853F57F-5642-46DB-9CB4-8541402645FD}" dt="2022-03-26T18:01:56.249" v="2563" actId="14100"/>
          <ac:spMkLst>
            <pc:docMk/>
            <pc:sldMk cId="4185372102" sldId="552"/>
            <ac:spMk id="33" creationId="{0F401592-A84A-40B7-A508-71DCE958FCE8}"/>
          </ac:spMkLst>
        </pc:spChg>
        <pc:spChg chg="add mod">
          <ac:chgData name="Tariq Gilani" userId="f95dad9b-1e6c-498c-b573-9242e9268dd4" providerId="ADAL" clId="{5853F57F-5642-46DB-9CB4-8541402645FD}" dt="2022-03-26T18:04:06.636" v="2597" actId="1076"/>
          <ac:spMkLst>
            <pc:docMk/>
            <pc:sldMk cId="4185372102" sldId="552"/>
            <ac:spMk id="34" creationId="{FC24E5EA-CB2F-4AFB-B589-A2E4C902CCB8}"/>
          </ac:spMkLst>
        </pc:spChg>
        <pc:spChg chg="add mod">
          <ac:chgData name="Tariq Gilani" userId="f95dad9b-1e6c-498c-b573-9242e9268dd4" providerId="ADAL" clId="{5853F57F-5642-46DB-9CB4-8541402645FD}" dt="2022-03-26T18:05:49.964" v="2623" actId="1076"/>
          <ac:spMkLst>
            <pc:docMk/>
            <pc:sldMk cId="4185372102" sldId="552"/>
            <ac:spMk id="35" creationId="{29F9CFDF-8E84-413B-B3D7-63B6638BA82C}"/>
          </ac:spMkLst>
        </pc:spChg>
        <pc:spChg chg="add mod">
          <ac:chgData name="Tariq Gilani" userId="f95dad9b-1e6c-498c-b573-9242e9268dd4" providerId="ADAL" clId="{5853F57F-5642-46DB-9CB4-8541402645FD}" dt="2022-03-26T18:06:30.136" v="2632" actId="20577"/>
          <ac:spMkLst>
            <pc:docMk/>
            <pc:sldMk cId="4185372102" sldId="552"/>
            <ac:spMk id="36" creationId="{21E19772-9F5E-47BA-A80F-A569D6AD801E}"/>
          </ac:spMkLst>
        </pc:spChg>
        <pc:spChg chg="add mod">
          <ac:chgData name="Tariq Gilani" userId="f95dad9b-1e6c-498c-b573-9242e9268dd4" providerId="ADAL" clId="{5853F57F-5642-46DB-9CB4-8541402645FD}" dt="2022-03-26T18:13:01.936" v="2818" actId="14100"/>
          <ac:spMkLst>
            <pc:docMk/>
            <pc:sldMk cId="4185372102" sldId="552"/>
            <ac:spMk id="37" creationId="{A5C427D6-38BE-48CC-87C0-E68A661C375B}"/>
          </ac:spMkLst>
        </pc:spChg>
        <pc:spChg chg="add del mod">
          <ac:chgData name="Tariq Gilani" userId="f95dad9b-1e6c-498c-b573-9242e9268dd4" providerId="ADAL" clId="{5853F57F-5642-46DB-9CB4-8541402645FD}" dt="2022-03-26T18:12:48.640" v="2816" actId="478"/>
          <ac:spMkLst>
            <pc:docMk/>
            <pc:sldMk cId="4185372102" sldId="552"/>
            <ac:spMk id="38" creationId="{410D3BD8-BC8D-400F-BC50-54807900C7A9}"/>
          </ac:spMkLst>
        </pc:spChg>
        <pc:spChg chg="add mod">
          <ac:chgData name="Tariq Gilani" userId="f95dad9b-1e6c-498c-b573-9242e9268dd4" providerId="ADAL" clId="{5853F57F-5642-46DB-9CB4-8541402645FD}" dt="2022-03-28T13:36:01.223" v="11468" actId="1076"/>
          <ac:spMkLst>
            <pc:docMk/>
            <pc:sldMk cId="4185372102" sldId="552"/>
            <ac:spMk id="39" creationId="{5250FB48-88FB-4DA9-9A40-2FD3F5CC5786}"/>
          </ac:spMkLst>
        </pc:spChg>
        <pc:cxnChg chg="add del mod">
          <ac:chgData name="Tariq Gilani" userId="f95dad9b-1e6c-498c-b573-9242e9268dd4" providerId="ADAL" clId="{5853F57F-5642-46DB-9CB4-8541402645FD}" dt="2022-03-26T18:00:14.937" v="2525" actId="478"/>
          <ac:cxnSpMkLst>
            <pc:docMk/>
            <pc:sldMk cId="4185372102" sldId="552"/>
            <ac:cxnSpMk id="16" creationId="{A441837A-DD78-401F-8539-1A8C10B9C00F}"/>
          </ac:cxnSpMkLst>
        </pc:cxnChg>
      </pc:sldChg>
      <pc:sldChg chg="addSp delSp modSp new mod">
        <pc:chgData name="Tariq Gilani" userId="f95dad9b-1e6c-498c-b573-9242e9268dd4" providerId="ADAL" clId="{5853F57F-5642-46DB-9CB4-8541402645FD}" dt="2022-03-26T18:37:29.563" v="3453" actId="478"/>
        <pc:sldMkLst>
          <pc:docMk/>
          <pc:sldMk cId="2425468355" sldId="553"/>
        </pc:sldMkLst>
        <pc:spChg chg="del mod">
          <ac:chgData name="Tariq Gilani" userId="f95dad9b-1e6c-498c-b573-9242e9268dd4" providerId="ADAL" clId="{5853F57F-5642-46DB-9CB4-8541402645FD}" dt="2022-03-26T18:14:37.907" v="2826" actId="478"/>
          <ac:spMkLst>
            <pc:docMk/>
            <pc:sldMk cId="2425468355" sldId="553"/>
            <ac:spMk id="2" creationId="{3DC4B206-36E4-4914-8793-439F199D24DD}"/>
          </ac:spMkLst>
        </pc:spChg>
        <pc:spChg chg="add mod">
          <ac:chgData name="Tariq Gilani" userId="f95dad9b-1e6c-498c-b573-9242e9268dd4" providerId="ADAL" clId="{5853F57F-5642-46DB-9CB4-8541402645FD}" dt="2022-03-26T18:15:24.189" v="2904" actId="1076"/>
          <ac:spMkLst>
            <pc:docMk/>
            <pc:sldMk cId="2425468355" sldId="553"/>
            <ac:spMk id="3" creationId="{F2A565D3-6395-4320-921F-87D47183444B}"/>
          </ac:spMkLst>
        </pc:spChg>
        <pc:spChg chg="add del mod">
          <ac:chgData name="Tariq Gilani" userId="f95dad9b-1e6c-498c-b573-9242e9268dd4" providerId="ADAL" clId="{5853F57F-5642-46DB-9CB4-8541402645FD}" dt="2022-03-26T18:17:41.546" v="2914"/>
          <ac:spMkLst>
            <pc:docMk/>
            <pc:sldMk cId="2425468355" sldId="553"/>
            <ac:spMk id="4" creationId="{CAE461BF-4DAE-4824-9C6B-4E40FEB2151D}"/>
          </ac:spMkLst>
        </pc:spChg>
        <pc:spChg chg="add mod">
          <ac:chgData name="Tariq Gilani" userId="f95dad9b-1e6c-498c-b573-9242e9268dd4" providerId="ADAL" clId="{5853F57F-5642-46DB-9CB4-8541402645FD}" dt="2022-03-26T18:36:17.273" v="3412" actId="1076"/>
          <ac:spMkLst>
            <pc:docMk/>
            <pc:sldMk cId="2425468355" sldId="553"/>
            <ac:spMk id="6" creationId="{40642E1F-5B85-4E00-932C-2BF44ADAD99D}"/>
          </ac:spMkLst>
        </pc:spChg>
        <pc:spChg chg="add del mod">
          <ac:chgData name="Tariq Gilani" userId="f95dad9b-1e6c-498c-b573-9242e9268dd4" providerId="ADAL" clId="{5853F57F-5642-46DB-9CB4-8541402645FD}" dt="2022-03-26T18:37:29.563" v="3453" actId="478"/>
          <ac:spMkLst>
            <pc:docMk/>
            <pc:sldMk cId="2425468355" sldId="553"/>
            <ac:spMk id="9" creationId="{4B6335DF-FC6E-4BCD-A1AE-8AADE4DCBEDD}"/>
          </ac:spMkLst>
        </pc:spChg>
        <pc:graphicFrameChg chg="add mod modGraphic">
          <ac:chgData name="Tariq Gilani" userId="f95dad9b-1e6c-498c-b573-9242e9268dd4" providerId="ADAL" clId="{5853F57F-5642-46DB-9CB4-8541402645FD}" dt="2022-03-26T18:33:45.389" v="3334" actId="1076"/>
          <ac:graphicFrameMkLst>
            <pc:docMk/>
            <pc:sldMk cId="2425468355" sldId="553"/>
            <ac:graphicFrameMk id="5" creationId="{6ED11685-7E8E-4B57-B06A-6E668DF9F962}"/>
          </ac:graphicFrameMkLst>
        </pc:graphicFrameChg>
        <pc:cxnChg chg="add mod">
          <ac:chgData name="Tariq Gilani" userId="f95dad9b-1e6c-498c-b573-9242e9268dd4" providerId="ADAL" clId="{5853F57F-5642-46DB-9CB4-8541402645FD}" dt="2022-03-26T18:36:13.565" v="3411" actId="14100"/>
          <ac:cxnSpMkLst>
            <pc:docMk/>
            <pc:sldMk cId="2425468355" sldId="553"/>
            <ac:cxnSpMk id="8" creationId="{18D72AEA-A215-4EDB-AC9C-B7D9488A6908}"/>
          </ac:cxnSpMkLst>
        </pc:cxn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36633061" sldId="554"/>
        </pc:sldMkLst>
        <pc:spChg chg="del">
          <ac:chgData name="Tariq Gilani" userId="f95dad9b-1e6c-498c-b573-9242e9268dd4" providerId="ADAL" clId="{5853F57F-5642-46DB-9CB4-8541402645FD}" dt="2022-03-26T18:36:32.344" v="3414" actId="478"/>
          <ac:spMkLst>
            <pc:docMk/>
            <pc:sldMk cId="36633061" sldId="554"/>
            <ac:spMk id="2" creationId="{7BDBF1DB-4FC4-4A7B-A89C-7882B14AA846}"/>
          </ac:spMkLst>
        </pc:spChg>
        <pc:spChg chg="add mod">
          <ac:chgData name="Tariq Gilani" userId="f95dad9b-1e6c-498c-b573-9242e9268dd4" providerId="ADAL" clId="{5853F57F-5642-46DB-9CB4-8541402645FD}" dt="2022-03-26T18:40:49.413" v="3600" actId="255"/>
          <ac:spMkLst>
            <pc:docMk/>
            <pc:sldMk cId="36633061" sldId="554"/>
            <ac:spMk id="3" creationId="{C08E324A-772B-4A33-9E69-3F5BF2DE09A4}"/>
          </ac:spMkLst>
        </pc:spChg>
        <pc:spChg chg="add mod">
          <ac:chgData name="Tariq Gilani" userId="f95dad9b-1e6c-498c-b573-9242e9268dd4" providerId="ADAL" clId="{5853F57F-5642-46DB-9CB4-8541402645FD}" dt="2022-03-26T18:41:08.841" v="3604" actId="20577"/>
          <ac:spMkLst>
            <pc:docMk/>
            <pc:sldMk cId="36633061" sldId="554"/>
            <ac:spMk id="4" creationId="{F380099B-000A-4105-99FF-F7AA557832DE}"/>
          </ac:spMkLst>
        </pc:spChg>
        <pc:spChg chg="add mod">
          <ac:chgData name="Tariq Gilani" userId="f95dad9b-1e6c-498c-b573-9242e9268dd4" providerId="ADAL" clId="{5853F57F-5642-46DB-9CB4-8541402645FD}" dt="2022-03-26T18:41:24.805" v="3612" actId="20577"/>
          <ac:spMkLst>
            <pc:docMk/>
            <pc:sldMk cId="36633061" sldId="554"/>
            <ac:spMk id="5" creationId="{46D24C26-C756-4744-9EB1-98D8144782CA}"/>
          </ac:spMkLst>
        </pc:spChg>
        <pc:spChg chg="add mod">
          <ac:chgData name="Tariq Gilani" userId="f95dad9b-1e6c-498c-b573-9242e9268dd4" providerId="ADAL" clId="{5853F57F-5642-46DB-9CB4-8541402645FD}" dt="2022-03-26T18:41:38.307" v="3616" actId="6549"/>
          <ac:spMkLst>
            <pc:docMk/>
            <pc:sldMk cId="36633061" sldId="554"/>
            <ac:spMk id="6" creationId="{7E13A73E-D0D2-4144-8849-F3F38E547DB1}"/>
          </ac:spMkLst>
        </pc:spChg>
        <pc:spChg chg="add mod">
          <ac:chgData name="Tariq Gilani" userId="f95dad9b-1e6c-498c-b573-9242e9268dd4" providerId="ADAL" clId="{5853F57F-5642-46DB-9CB4-8541402645FD}" dt="2022-03-26T18:43:02.995" v="3656" actId="1076"/>
          <ac:spMkLst>
            <pc:docMk/>
            <pc:sldMk cId="36633061" sldId="554"/>
            <ac:spMk id="7" creationId="{70B30ED5-3C59-4A26-BBEF-565C945E7B7E}"/>
          </ac:spMkLst>
        </pc:sp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591199937" sldId="555"/>
        </pc:sldMkLst>
        <pc:spChg chg="del">
          <ac:chgData name="Tariq Gilani" userId="f95dad9b-1e6c-498c-b573-9242e9268dd4" providerId="ADAL" clId="{5853F57F-5642-46DB-9CB4-8541402645FD}" dt="2022-03-26T18:43:41.749" v="3658" actId="478"/>
          <ac:spMkLst>
            <pc:docMk/>
            <pc:sldMk cId="591199937" sldId="555"/>
            <ac:spMk id="2" creationId="{2F5E9EF0-A3A8-45F3-9BC0-764D4C1E63D0}"/>
          </ac:spMkLst>
        </pc:spChg>
        <pc:spChg chg="add mod">
          <ac:chgData name="Tariq Gilani" userId="f95dad9b-1e6c-498c-b573-9242e9268dd4" providerId="ADAL" clId="{5853F57F-5642-46DB-9CB4-8541402645FD}" dt="2022-03-26T21:17:28.424" v="3919" actId="1076"/>
          <ac:spMkLst>
            <pc:docMk/>
            <pc:sldMk cId="591199937" sldId="555"/>
            <ac:spMk id="2" creationId="{DA95CC21-5849-4F6C-9578-5AC81EA1C814}"/>
          </ac:spMkLst>
        </pc:spChg>
        <pc:spChg chg="add mod">
          <ac:chgData name="Tariq Gilani" userId="f95dad9b-1e6c-498c-b573-9242e9268dd4" providerId="ADAL" clId="{5853F57F-5642-46DB-9CB4-8541402645FD}" dt="2022-03-26T18:45:08.461" v="3706" actId="14100"/>
          <ac:spMkLst>
            <pc:docMk/>
            <pc:sldMk cId="591199937" sldId="555"/>
            <ac:spMk id="3" creationId="{DFFE95A0-839C-486C-844B-C9A30945E91F}"/>
          </ac:spMkLst>
        </pc:spChg>
        <pc:spChg chg="add mod">
          <ac:chgData name="Tariq Gilani" userId="f95dad9b-1e6c-498c-b573-9242e9268dd4" providerId="ADAL" clId="{5853F57F-5642-46DB-9CB4-8541402645FD}" dt="2022-03-26T21:17:36.189" v="3920" actId="1076"/>
          <ac:spMkLst>
            <pc:docMk/>
            <pc:sldMk cId="591199937" sldId="555"/>
            <ac:spMk id="4" creationId="{5D5F1CEB-45E4-402D-A44B-A6FFAEE648B2}"/>
          </ac:spMkLst>
        </pc:spChg>
        <pc:spChg chg="add mod">
          <ac:chgData name="Tariq Gilani" userId="f95dad9b-1e6c-498c-b573-9242e9268dd4" providerId="ADAL" clId="{5853F57F-5642-46DB-9CB4-8541402645FD}" dt="2022-03-26T21:18:09.395" v="3933" actId="1076"/>
          <ac:spMkLst>
            <pc:docMk/>
            <pc:sldMk cId="591199937" sldId="555"/>
            <ac:spMk id="5" creationId="{1F1023A6-F9C3-4374-9158-DD71E78F8668}"/>
          </ac:spMkLst>
        </pc:spChg>
        <pc:spChg chg="add mod">
          <ac:chgData name="Tariq Gilani" userId="f95dad9b-1e6c-498c-b573-9242e9268dd4" providerId="ADAL" clId="{5853F57F-5642-46DB-9CB4-8541402645FD}" dt="2022-03-26T21:18:56.771" v="3971" actId="20577"/>
          <ac:spMkLst>
            <pc:docMk/>
            <pc:sldMk cId="591199937" sldId="555"/>
            <ac:spMk id="6" creationId="{17EA5411-BF09-4154-815E-905E2200A969}"/>
          </ac:spMkLst>
        </pc:spChg>
        <pc:spChg chg="add mod">
          <ac:chgData name="Tariq Gilani" userId="f95dad9b-1e6c-498c-b573-9242e9268dd4" providerId="ADAL" clId="{5853F57F-5642-46DB-9CB4-8541402645FD}" dt="2022-03-26T21:20:20.398" v="4095" actId="1076"/>
          <ac:spMkLst>
            <pc:docMk/>
            <pc:sldMk cId="591199937" sldId="555"/>
            <ac:spMk id="7" creationId="{9902028B-F7B1-4ADC-963C-79788AF35176}"/>
          </ac:spMkLst>
        </pc:spChg>
        <pc:spChg chg="add mod">
          <ac:chgData name="Tariq Gilani" userId="f95dad9b-1e6c-498c-b573-9242e9268dd4" providerId="ADAL" clId="{5853F57F-5642-46DB-9CB4-8541402645FD}" dt="2022-03-26T21:20:59.109" v="4112" actId="113"/>
          <ac:spMkLst>
            <pc:docMk/>
            <pc:sldMk cId="591199937" sldId="555"/>
            <ac:spMk id="8" creationId="{4CD0C025-0A91-4F8A-9022-7F574A9D4AE9}"/>
          </ac:spMkLst>
        </pc:spChg>
        <pc:spChg chg="add mod">
          <ac:chgData name="Tariq Gilani" userId="f95dad9b-1e6c-498c-b573-9242e9268dd4" providerId="ADAL" clId="{5853F57F-5642-46DB-9CB4-8541402645FD}" dt="2022-03-26T21:34:23.214" v="4420" actId="14100"/>
          <ac:spMkLst>
            <pc:docMk/>
            <pc:sldMk cId="591199937" sldId="555"/>
            <ac:spMk id="9" creationId="{847C67FE-2056-47BC-9DB6-A3FAC2EDE177}"/>
          </ac:spMkLst>
        </pc:spChg>
        <pc:spChg chg="add mod">
          <ac:chgData name="Tariq Gilani" userId="f95dad9b-1e6c-498c-b573-9242e9268dd4" providerId="ADAL" clId="{5853F57F-5642-46DB-9CB4-8541402645FD}" dt="2022-03-26T21:34:27.865" v="4421" actId="1076"/>
          <ac:spMkLst>
            <pc:docMk/>
            <pc:sldMk cId="591199937" sldId="555"/>
            <ac:spMk id="10" creationId="{E2DC18F4-CC13-4B0E-93D5-111CA3709FEA}"/>
          </ac:spMkLst>
        </pc:spChg>
        <pc:spChg chg="add mod">
          <ac:chgData name="Tariq Gilani" userId="f95dad9b-1e6c-498c-b573-9242e9268dd4" providerId="ADAL" clId="{5853F57F-5642-46DB-9CB4-8541402645FD}" dt="2022-03-26T21:34:32.566" v="4422" actId="1076"/>
          <ac:spMkLst>
            <pc:docMk/>
            <pc:sldMk cId="591199937" sldId="555"/>
            <ac:spMk id="11" creationId="{1A940BAC-226F-40A6-859D-A48A19DFB4A0}"/>
          </ac:spMkLst>
        </pc:spChg>
        <pc:spChg chg="add mod">
          <ac:chgData name="Tariq Gilani" userId="f95dad9b-1e6c-498c-b573-9242e9268dd4" providerId="ADAL" clId="{5853F57F-5642-46DB-9CB4-8541402645FD}" dt="2022-03-26T22:13:55.021" v="5046" actId="1076"/>
          <ac:spMkLst>
            <pc:docMk/>
            <pc:sldMk cId="591199937" sldId="555"/>
            <ac:spMk id="12" creationId="{7E070E42-08F7-464E-BB59-56DD89A73C06}"/>
          </ac:spMkLst>
        </pc:spChg>
        <pc:spChg chg="add del mod">
          <ac:chgData name="Tariq Gilani" userId="f95dad9b-1e6c-498c-b573-9242e9268dd4" providerId="ADAL" clId="{5853F57F-5642-46DB-9CB4-8541402645FD}" dt="2022-03-26T21:33:36.422" v="4413" actId="21"/>
          <ac:spMkLst>
            <pc:docMk/>
            <pc:sldMk cId="591199937" sldId="555"/>
            <ac:spMk id="13" creationId="{E46E6C18-0ADD-44C8-A1DF-4B4D06A9FF10}"/>
          </ac:spMkLst>
        </pc:spChg>
        <pc:spChg chg="add mod">
          <ac:chgData name="Tariq Gilani" userId="f95dad9b-1e6c-498c-b573-9242e9268dd4" providerId="ADAL" clId="{5853F57F-5642-46DB-9CB4-8541402645FD}" dt="2022-03-26T21:38:51.821" v="4476" actId="1076"/>
          <ac:spMkLst>
            <pc:docMk/>
            <pc:sldMk cId="591199937" sldId="555"/>
            <ac:spMk id="14" creationId="{5D92F9F2-7A24-4AF9-A4C1-B7C5FEB006EA}"/>
          </ac:spMkLst>
        </pc:spChg>
        <pc:spChg chg="add mod">
          <ac:chgData name="Tariq Gilani" userId="f95dad9b-1e6c-498c-b573-9242e9268dd4" providerId="ADAL" clId="{5853F57F-5642-46DB-9CB4-8541402645FD}" dt="2022-03-26T21:37:14.285" v="4469" actId="1076"/>
          <ac:spMkLst>
            <pc:docMk/>
            <pc:sldMk cId="591199937" sldId="555"/>
            <ac:spMk id="15" creationId="{C81FC69A-331D-4BA9-B8F8-87E0B08AA4CD}"/>
          </ac:spMkLst>
        </pc:spChg>
        <pc:spChg chg="add del mod">
          <ac:chgData name="Tariq Gilani" userId="f95dad9b-1e6c-498c-b573-9242e9268dd4" providerId="ADAL" clId="{5853F57F-5642-46DB-9CB4-8541402645FD}" dt="2022-03-26T21:34:07.500" v="4418" actId="21"/>
          <ac:spMkLst>
            <pc:docMk/>
            <pc:sldMk cId="591199937" sldId="555"/>
            <ac:spMk id="16" creationId="{DADD38F2-F965-453A-84A6-8CE16ECEB6B3}"/>
          </ac:spMkLst>
        </pc:spChg>
        <pc:spChg chg="add mod">
          <ac:chgData name="Tariq Gilani" userId="f95dad9b-1e6c-498c-b573-9242e9268dd4" providerId="ADAL" clId="{5853F57F-5642-46DB-9CB4-8541402645FD}" dt="2022-03-26T21:36:56.299" v="4465" actId="14100"/>
          <ac:spMkLst>
            <pc:docMk/>
            <pc:sldMk cId="591199937" sldId="555"/>
            <ac:spMk id="17" creationId="{B6D831B3-D467-4357-B127-D5F96876FEE9}"/>
          </ac:spMkLst>
        </pc:spChg>
        <pc:spChg chg="add del mod">
          <ac:chgData name="Tariq Gilani" userId="f95dad9b-1e6c-498c-b573-9242e9268dd4" providerId="ADAL" clId="{5853F57F-5642-46DB-9CB4-8541402645FD}" dt="2022-03-26T21:40:37.609" v="4581" actId="21"/>
          <ac:spMkLst>
            <pc:docMk/>
            <pc:sldMk cId="591199937" sldId="555"/>
            <ac:spMk id="19" creationId="{ED4D5109-5740-4E2A-915D-92F10B91DD8D}"/>
          </ac:spMkLst>
        </pc:spChg>
        <pc:spChg chg="add mod">
          <ac:chgData name="Tariq Gilani" userId="f95dad9b-1e6c-498c-b573-9242e9268dd4" providerId="ADAL" clId="{5853F57F-5642-46DB-9CB4-8541402645FD}" dt="2022-03-26T21:41:52.216" v="4586" actId="1076"/>
          <ac:spMkLst>
            <pc:docMk/>
            <pc:sldMk cId="591199937" sldId="555"/>
            <ac:spMk id="20" creationId="{94FBCEC6-0621-4CA9-A923-BC9109F8BCD6}"/>
          </ac:spMkLst>
        </pc:spChg>
        <pc:spChg chg="add mod">
          <ac:chgData name="Tariq Gilani" userId="f95dad9b-1e6c-498c-b573-9242e9268dd4" providerId="ADAL" clId="{5853F57F-5642-46DB-9CB4-8541402645FD}" dt="2022-03-26T21:40:16.213" v="4580" actId="20577"/>
          <ac:spMkLst>
            <pc:docMk/>
            <pc:sldMk cId="591199937" sldId="555"/>
            <ac:spMk id="21" creationId="{BA09ABCB-AC09-4EEA-88EE-24852B77C21F}"/>
          </ac:spMkLst>
        </pc:spChg>
        <pc:spChg chg="add mod">
          <ac:chgData name="Tariq Gilani" userId="f95dad9b-1e6c-498c-b573-9242e9268dd4" providerId="ADAL" clId="{5853F57F-5642-46DB-9CB4-8541402645FD}" dt="2022-03-26T21:42:21.315" v="4603" actId="14100"/>
          <ac:spMkLst>
            <pc:docMk/>
            <pc:sldMk cId="591199937" sldId="555"/>
            <ac:spMk id="22" creationId="{62475B30-E2B4-4955-ACC9-DF1AE0A062B9}"/>
          </ac:spMkLst>
        </pc:spChg>
        <pc:spChg chg="add mod">
          <ac:chgData name="Tariq Gilani" userId="f95dad9b-1e6c-498c-b573-9242e9268dd4" providerId="ADAL" clId="{5853F57F-5642-46DB-9CB4-8541402645FD}" dt="2022-03-26T21:43:46.811" v="4673" actId="14100"/>
          <ac:spMkLst>
            <pc:docMk/>
            <pc:sldMk cId="591199937" sldId="555"/>
            <ac:spMk id="23" creationId="{B1715844-225E-4C45-9B3F-0487092A0EB8}"/>
          </ac:spMkLst>
        </pc:spChg>
        <pc:picChg chg="add del mod">
          <ac:chgData name="Tariq Gilani" userId="f95dad9b-1e6c-498c-b573-9242e9268dd4" providerId="ADAL" clId="{5853F57F-5642-46DB-9CB4-8541402645FD}" dt="2022-03-26T21:33:10.938" v="4407" actId="21"/>
          <ac:picMkLst>
            <pc:docMk/>
            <pc:sldMk cId="591199937" sldId="555"/>
            <ac:picMk id="12" creationId="{5973421A-B907-4098-BD3B-14B552A4AE04}"/>
          </ac:picMkLst>
        </pc:picChg>
      </pc:sldChg>
      <pc:sldChg chg="addSp delSp modSp new del mod">
        <pc:chgData name="Tariq Gilani" userId="f95dad9b-1e6c-498c-b573-9242e9268dd4" providerId="ADAL" clId="{5853F57F-5642-46DB-9CB4-8541402645FD}" dt="2022-03-27T13:30:03.168" v="7346" actId="47"/>
        <pc:sldMkLst>
          <pc:docMk/>
          <pc:sldMk cId="3437372239" sldId="556"/>
        </pc:sldMkLst>
        <pc:spChg chg="del">
          <ac:chgData name="Tariq Gilani" userId="f95dad9b-1e6c-498c-b573-9242e9268dd4" providerId="ADAL" clId="{5853F57F-5642-46DB-9CB4-8541402645FD}" dt="2022-03-26T18:45:00.325" v="3705" actId="478"/>
          <ac:spMkLst>
            <pc:docMk/>
            <pc:sldMk cId="3437372239" sldId="556"/>
            <ac:spMk id="2" creationId="{EE829170-A4C4-40FF-ABAC-11C276156569}"/>
          </ac:spMkLst>
        </pc:spChg>
        <pc:spChg chg="add mod">
          <ac:chgData name="Tariq Gilani" userId="f95dad9b-1e6c-498c-b573-9242e9268dd4" providerId="ADAL" clId="{5853F57F-5642-46DB-9CB4-8541402645FD}" dt="2022-03-26T18:45:42.510" v="3716" actId="113"/>
          <ac:spMkLst>
            <pc:docMk/>
            <pc:sldMk cId="3437372239" sldId="556"/>
            <ac:spMk id="3" creationId="{03890A71-C704-4F81-9850-D0635DC7B547}"/>
          </ac:spMkLst>
        </pc:spChg>
      </pc:sldChg>
      <pc:sldChg chg="addSp delSp modSp new del mod modAnim">
        <pc:chgData name="Tariq Gilani" userId="f95dad9b-1e6c-498c-b573-9242e9268dd4" providerId="ADAL" clId="{5853F57F-5642-46DB-9CB4-8541402645FD}" dt="2022-03-28T19:35:18.760" v="11546" actId="47"/>
        <pc:sldMkLst>
          <pc:docMk/>
          <pc:sldMk cId="1251675808" sldId="557"/>
        </pc:sldMkLst>
        <pc:spChg chg="del">
          <ac:chgData name="Tariq Gilani" userId="f95dad9b-1e6c-498c-b573-9242e9268dd4" providerId="ADAL" clId="{5853F57F-5642-46DB-9CB4-8541402645FD}" dt="2022-03-26T18:45:49.922" v="3718" actId="478"/>
          <ac:spMkLst>
            <pc:docMk/>
            <pc:sldMk cId="1251675808" sldId="557"/>
            <ac:spMk id="2" creationId="{0210DF7D-7B0E-47E9-AC96-6BC48D755403}"/>
          </ac:spMkLst>
        </pc:spChg>
        <pc:spChg chg="add mod">
          <ac:chgData name="Tariq Gilani" userId="f95dad9b-1e6c-498c-b573-9242e9268dd4" providerId="ADAL" clId="{5853F57F-5642-46DB-9CB4-8541402645FD}" dt="2022-03-27T13:32:34.359" v="7474" actId="14100"/>
          <ac:spMkLst>
            <pc:docMk/>
            <pc:sldMk cId="1251675808" sldId="557"/>
            <ac:spMk id="2" creationId="{E1D2A109-A8B8-4987-A29A-4290A7509699}"/>
          </ac:spMkLst>
        </pc:spChg>
        <pc:spChg chg="add mod">
          <ac:chgData name="Tariq Gilani" userId="f95dad9b-1e6c-498c-b573-9242e9268dd4" providerId="ADAL" clId="{5853F57F-5642-46DB-9CB4-8541402645FD}" dt="2022-03-27T13:30:20.203" v="7347" actId="1076"/>
          <ac:spMkLst>
            <pc:docMk/>
            <pc:sldMk cId="1251675808" sldId="557"/>
            <ac:spMk id="3" creationId="{61D818B8-02D3-49C0-B55E-CA12AFBEE269}"/>
          </ac:spMkLst>
        </pc:spChg>
        <pc:spChg chg="add mod">
          <ac:chgData name="Tariq Gilani" userId="f95dad9b-1e6c-498c-b573-9242e9268dd4" providerId="ADAL" clId="{5853F57F-5642-46DB-9CB4-8541402645FD}" dt="2022-03-27T13:32:08.773" v="7472" actId="33524"/>
          <ac:spMkLst>
            <pc:docMk/>
            <pc:sldMk cId="1251675808" sldId="557"/>
            <ac:spMk id="4" creationId="{9AABADD3-D888-4B59-994B-3D27F5AC67FF}"/>
          </ac:spMkLst>
        </pc:spChg>
        <pc:spChg chg="add mod">
          <ac:chgData name="Tariq Gilani" userId="f95dad9b-1e6c-498c-b573-9242e9268dd4" providerId="ADAL" clId="{5853F57F-5642-46DB-9CB4-8541402645FD}" dt="2022-03-27T13:36:50.133" v="7686" actId="1076"/>
          <ac:spMkLst>
            <pc:docMk/>
            <pc:sldMk cId="1251675808" sldId="557"/>
            <ac:spMk id="5" creationId="{F79FB42A-DF94-47C3-AC6C-42FE6DAA7658}"/>
          </ac:spMkLst>
        </pc:spChg>
        <pc:spChg chg="add mod">
          <ac:chgData name="Tariq Gilani" userId="f95dad9b-1e6c-498c-b573-9242e9268dd4" providerId="ADAL" clId="{5853F57F-5642-46DB-9CB4-8541402645FD}" dt="2022-03-27T13:36:44.215" v="7685" actId="1076"/>
          <ac:spMkLst>
            <pc:docMk/>
            <pc:sldMk cId="1251675808" sldId="557"/>
            <ac:spMk id="6" creationId="{0F8E6625-ECA2-4B23-9D1C-080D3DEB4E86}"/>
          </ac:spMkLst>
        </pc:spChg>
        <pc:spChg chg="add mod">
          <ac:chgData name="Tariq Gilani" userId="f95dad9b-1e6c-498c-b573-9242e9268dd4" providerId="ADAL" clId="{5853F57F-5642-46DB-9CB4-8541402645FD}" dt="2022-03-27T13:38:54.167" v="7772" actId="14100"/>
          <ac:spMkLst>
            <pc:docMk/>
            <pc:sldMk cId="1251675808" sldId="557"/>
            <ac:spMk id="7" creationId="{76135ED0-AA0A-4F80-98D8-6DAD6BCBF427}"/>
          </ac:spMkLst>
        </pc:spChg>
        <pc:spChg chg="add mod">
          <ac:chgData name="Tariq Gilani" userId="f95dad9b-1e6c-498c-b573-9242e9268dd4" providerId="ADAL" clId="{5853F57F-5642-46DB-9CB4-8541402645FD}" dt="2022-03-27T13:44:40.088" v="7987" actId="114"/>
          <ac:spMkLst>
            <pc:docMk/>
            <pc:sldMk cId="1251675808" sldId="557"/>
            <ac:spMk id="8" creationId="{875D4EA7-89E9-4132-AE18-9AB164B3004F}"/>
          </ac:spMkLst>
        </pc:spChg>
        <pc:spChg chg="add mod">
          <ac:chgData name="Tariq Gilani" userId="f95dad9b-1e6c-498c-b573-9242e9268dd4" providerId="ADAL" clId="{5853F57F-5642-46DB-9CB4-8541402645FD}" dt="2022-03-27T13:45:23.013" v="8005" actId="14100"/>
          <ac:spMkLst>
            <pc:docMk/>
            <pc:sldMk cId="1251675808" sldId="557"/>
            <ac:spMk id="9" creationId="{AADA3538-C0A1-4E2B-B073-31D6C12240E7}"/>
          </ac:spMkLst>
        </pc:spChg>
        <pc:spChg chg="add del mod">
          <ac:chgData name="Tariq Gilani" userId="f95dad9b-1e6c-498c-b573-9242e9268dd4" providerId="ADAL" clId="{5853F57F-5642-46DB-9CB4-8541402645FD}" dt="2022-03-27T13:43:41.600" v="7939" actId="478"/>
          <ac:spMkLst>
            <pc:docMk/>
            <pc:sldMk cId="1251675808" sldId="557"/>
            <ac:spMk id="10" creationId="{9EE84D81-5DF9-49D2-818F-6C5E07078604}"/>
          </ac:spMkLst>
        </pc:spChg>
        <pc:spChg chg="add mod">
          <ac:chgData name="Tariq Gilani" userId="f95dad9b-1e6c-498c-b573-9242e9268dd4" providerId="ADAL" clId="{5853F57F-5642-46DB-9CB4-8541402645FD}" dt="2022-03-27T13:48:05.710" v="8063" actId="1076"/>
          <ac:spMkLst>
            <pc:docMk/>
            <pc:sldMk cId="1251675808" sldId="557"/>
            <ac:spMk id="11" creationId="{4C067B35-CF41-46D0-AAE6-D7062CE6406D}"/>
          </ac:spMkLst>
        </pc:spChg>
        <pc:spChg chg="add mod">
          <ac:chgData name="Tariq Gilani" userId="f95dad9b-1e6c-498c-b573-9242e9268dd4" providerId="ADAL" clId="{5853F57F-5642-46DB-9CB4-8541402645FD}" dt="2022-03-27T13:52:16.872" v="8179" actId="1076"/>
          <ac:spMkLst>
            <pc:docMk/>
            <pc:sldMk cId="1251675808" sldId="557"/>
            <ac:spMk id="12" creationId="{942977E2-B299-471A-ADDE-298C2E961EDE}"/>
          </ac:spMkLst>
        </pc:spChg>
        <pc:spChg chg="add mod">
          <ac:chgData name="Tariq Gilani" userId="f95dad9b-1e6c-498c-b573-9242e9268dd4" providerId="ADAL" clId="{5853F57F-5642-46DB-9CB4-8541402645FD}" dt="2022-03-27T13:52:24.247" v="8180" actId="1076"/>
          <ac:spMkLst>
            <pc:docMk/>
            <pc:sldMk cId="1251675808" sldId="557"/>
            <ac:spMk id="13" creationId="{B5298A97-90D2-4AEC-A1D2-B1A4FD36A1AA}"/>
          </ac:spMkLst>
        </pc:spChg>
        <pc:spChg chg="add mod">
          <ac:chgData name="Tariq Gilani" userId="f95dad9b-1e6c-498c-b573-9242e9268dd4" providerId="ADAL" clId="{5853F57F-5642-46DB-9CB4-8541402645FD}" dt="2022-03-27T13:52:42.926" v="8184" actId="14100"/>
          <ac:spMkLst>
            <pc:docMk/>
            <pc:sldMk cId="1251675808" sldId="557"/>
            <ac:spMk id="14" creationId="{C5EF0D5E-C4D4-4DC2-86AE-5ABB15D82721}"/>
          </ac:spMkLst>
        </pc:spChg>
        <pc:spChg chg="add mod">
          <ac:chgData name="Tariq Gilani" userId="f95dad9b-1e6c-498c-b573-9242e9268dd4" providerId="ADAL" clId="{5853F57F-5642-46DB-9CB4-8541402645FD}" dt="2022-03-27T13:52:35.748" v="8182" actId="1076"/>
          <ac:spMkLst>
            <pc:docMk/>
            <pc:sldMk cId="1251675808" sldId="557"/>
            <ac:spMk id="16" creationId="{AF01B289-AC6E-446D-BEBD-AE1BD659365E}"/>
          </ac:spMkLst>
        </pc:spChg>
        <pc:spChg chg="add del mod">
          <ac:chgData name="Tariq Gilani" userId="f95dad9b-1e6c-498c-b573-9242e9268dd4" providerId="ADAL" clId="{5853F57F-5642-46DB-9CB4-8541402645FD}" dt="2022-03-27T13:52:12.006" v="8178"/>
          <ac:spMkLst>
            <pc:docMk/>
            <pc:sldMk cId="1251675808" sldId="557"/>
            <ac:spMk id="17" creationId="{7D477BC3-7804-4A1B-A54F-5FE1930F1DC0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26" creationId="{FE970583-7683-4C32-AB89-E5602EFFE24B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27" creationId="{A2E97161-1548-4E4F-8FDF-04739737FECC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32" creationId="{B8EA8580-5CC6-4EDB-88C5-69355A624B53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35" creationId="{906B2AF5-E2B5-4EE1-9B6A-A6BFE0F1F1E1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38" creationId="{22A92A11-695C-4DCB-AD94-CE7E9D6A8300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40" creationId="{B105034C-572A-4734-B1F1-C3C10E363658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41" creationId="{9B1B2031-4765-43D0-B655-E7429507BD1A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46" creationId="{2ECE0C25-699F-478C-BFEA-091034682837}"/>
          </ac:spMkLst>
        </pc:spChg>
        <pc:spChg chg="add mod">
          <ac:chgData name="Tariq Gilani" userId="f95dad9b-1e6c-498c-b573-9242e9268dd4" providerId="ADAL" clId="{5853F57F-5642-46DB-9CB4-8541402645FD}" dt="2022-03-27T14:11:10.122" v="8463" actId="113"/>
          <ac:spMkLst>
            <pc:docMk/>
            <pc:sldMk cId="1251675808" sldId="557"/>
            <ac:spMk id="53" creationId="{FD14A60A-7727-43B5-9D88-F69B9FCF4AFF}"/>
          </ac:spMkLst>
        </pc:spChg>
        <pc:spChg chg="add mod">
          <ac:chgData name="Tariq Gilani" userId="f95dad9b-1e6c-498c-b573-9242e9268dd4" providerId="ADAL" clId="{5853F57F-5642-46DB-9CB4-8541402645FD}" dt="2022-03-27T14:09:52.915" v="8386" actId="164"/>
          <ac:spMkLst>
            <pc:docMk/>
            <pc:sldMk cId="1251675808" sldId="557"/>
            <ac:spMk id="54" creationId="{8BE06B8F-7718-4D86-9CA1-2A4956A1B983}"/>
          </ac:spMkLst>
        </pc:spChg>
        <pc:spChg chg="add mod">
          <ac:chgData name="Tariq Gilani" userId="f95dad9b-1e6c-498c-b573-9242e9268dd4" providerId="ADAL" clId="{5853F57F-5642-46DB-9CB4-8541402645FD}" dt="2022-03-27T14:12:00.445" v="8468" actId="164"/>
          <ac:spMkLst>
            <pc:docMk/>
            <pc:sldMk cId="1251675808" sldId="557"/>
            <ac:spMk id="56" creationId="{4F171A24-AC56-4B05-91C4-7D4B5216FC54}"/>
          </ac:spMkLst>
        </pc:spChg>
        <pc:spChg chg="add mod">
          <ac:chgData name="Tariq Gilani" userId="f95dad9b-1e6c-498c-b573-9242e9268dd4" providerId="ADAL" clId="{5853F57F-5642-46DB-9CB4-8541402645FD}" dt="2022-03-27T14:13:23.310" v="8482" actId="1076"/>
          <ac:spMkLst>
            <pc:docMk/>
            <pc:sldMk cId="1251675808" sldId="557"/>
            <ac:spMk id="58" creationId="{2CF613E3-43A3-43E9-A478-9ED0BBDC07E0}"/>
          </ac:spMkLst>
        </pc:spChg>
        <pc:grpChg chg="add mod">
          <ac:chgData name="Tariq Gilani" userId="f95dad9b-1e6c-498c-b573-9242e9268dd4" providerId="ADAL" clId="{5853F57F-5642-46DB-9CB4-8541402645FD}" dt="2022-03-27T14:12:00.445" v="8468" actId="164"/>
          <ac:grpSpMkLst>
            <pc:docMk/>
            <pc:sldMk cId="1251675808" sldId="557"/>
            <ac:grpSpMk id="55" creationId="{D39BE36C-A332-42DA-ADF7-DF667C0932FF}"/>
          </ac:grpSpMkLst>
        </pc:grpChg>
        <pc:grpChg chg="add mod">
          <ac:chgData name="Tariq Gilani" userId="f95dad9b-1e6c-498c-b573-9242e9268dd4" providerId="ADAL" clId="{5853F57F-5642-46DB-9CB4-8541402645FD}" dt="2022-03-27T14:12:00.445" v="8468" actId="164"/>
          <ac:grpSpMkLst>
            <pc:docMk/>
            <pc:sldMk cId="1251675808" sldId="557"/>
            <ac:grpSpMk id="57" creationId="{6536F906-59AF-45CC-AC38-3B9555711F35}"/>
          </ac:grpSpMkLst>
        </pc:grp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19" creationId="{596D4F58-F52B-4A0E-BB8D-A8DBAA10471D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23" creationId="{E6B954DB-C4C5-4E95-9B27-2AAD8FC9DEF7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29" creationId="{53664031-C034-4DA9-95B8-4DA5248932D5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31" creationId="{BEC99258-855B-4440-B36F-F3EB28E68640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37" creationId="{3E70C958-68C1-4E19-8F84-FBF49F2B58E3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43" creationId="{A9AAE1A1-C746-4DF7-837C-8DED5DA2EFED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45" creationId="{AD8D2BA3-AC1F-4318-A3D2-F07E1317813F}"/>
          </ac:cxnSpMkLst>
        </pc:cxnChg>
        <pc:cxnChg chg="add mod">
          <ac:chgData name="Tariq Gilani" userId="f95dad9b-1e6c-498c-b573-9242e9268dd4" providerId="ADAL" clId="{5853F57F-5642-46DB-9CB4-8541402645FD}" dt="2022-03-27T14:09:52.915" v="8386" actId="164"/>
          <ac:cxnSpMkLst>
            <pc:docMk/>
            <pc:sldMk cId="1251675808" sldId="557"/>
            <ac:cxnSpMk id="48" creationId="{543E6655-2892-4F7F-AC07-F7ABF171CDF3}"/>
          </ac:cxnSpMkLst>
        </pc:cxnChg>
      </pc:sldChg>
      <pc:sldChg chg="addSp delSp modSp new del mod modAnim">
        <pc:chgData name="Tariq Gilani" userId="f95dad9b-1e6c-498c-b573-9242e9268dd4" providerId="ADAL" clId="{5853F57F-5642-46DB-9CB4-8541402645FD}" dt="2022-03-28T19:35:18.760" v="11546" actId="47"/>
        <pc:sldMkLst>
          <pc:docMk/>
          <pc:sldMk cId="1890233896" sldId="558"/>
        </pc:sldMkLst>
        <pc:spChg chg="del mod">
          <ac:chgData name="Tariq Gilani" userId="f95dad9b-1e6c-498c-b573-9242e9268dd4" providerId="ADAL" clId="{5853F57F-5642-46DB-9CB4-8541402645FD}" dt="2022-03-26T18:47:21.776" v="3742" actId="478"/>
          <ac:spMkLst>
            <pc:docMk/>
            <pc:sldMk cId="1890233896" sldId="558"/>
            <ac:spMk id="2" creationId="{4074D332-874F-4864-93B6-C61F380B2C7A}"/>
          </ac:spMkLst>
        </pc:spChg>
        <pc:spChg chg="add mod">
          <ac:chgData name="Tariq Gilani" userId="f95dad9b-1e6c-498c-b573-9242e9268dd4" providerId="ADAL" clId="{5853F57F-5642-46DB-9CB4-8541402645FD}" dt="2022-03-27T14:50:10.541" v="9525" actId="20577"/>
          <ac:spMkLst>
            <pc:docMk/>
            <pc:sldMk cId="1890233896" sldId="558"/>
            <ac:spMk id="2" creationId="{FD5395A0-0D14-49FE-A4E2-FCC7FCA6D986}"/>
          </ac:spMkLst>
        </pc:spChg>
        <pc:spChg chg="add mod">
          <ac:chgData name="Tariq Gilani" userId="f95dad9b-1e6c-498c-b573-9242e9268dd4" providerId="ADAL" clId="{5853F57F-5642-46DB-9CB4-8541402645FD}" dt="2022-03-27T14:49:58.685" v="9517" actId="14100"/>
          <ac:spMkLst>
            <pc:docMk/>
            <pc:sldMk cId="1890233896" sldId="558"/>
            <ac:spMk id="3" creationId="{0404F6DC-EBF2-46CF-9853-2FA095B4CAB8}"/>
          </ac:spMkLst>
        </pc:spChg>
        <pc:spChg chg="add mod">
          <ac:chgData name="Tariq Gilani" userId="f95dad9b-1e6c-498c-b573-9242e9268dd4" providerId="ADAL" clId="{5853F57F-5642-46DB-9CB4-8541402645FD}" dt="2022-03-27T14:51:58.662" v="9531" actId="1076"/>
          <ac:spMkLst>
            <pc:docMk/>
            <pc:sldMk cId="1890233896" sldId="558"/>
            <ac:spMk id="4" creationId="{57F529D0-8447-4AC2-AC46-33D5E271B0FD}"/>
          </ac:spMkLst>
        </pc:spChg>
        <pc:spChg chg="add mod">
          <ac:chgData name="Tariq Gilani" userId="f95dad9b-1e6c-498c-b573-9242e9268dd4" providerId="ADAL" clId="{5853F57F-5642-46DB-9CB4-8541402645FD}" dt="2022-03-27T14:52:03.048" v="9532" actId="1076"/>
          <ac:spMkLst>
            <pc:docMk/>
            <pc:sldMk cId="1890233896" sldId="558"/>
            <ac:spMk id="5" creationId="{B997398B-4F39-4357-99F3-C1C1D93657D9}"/>
          </ac:spMkLst>
        </pc:spChg>
        <pc:spChg chg="add mod">
          <ac:chgData name="Tariq Gilani" userId="f95dad9b-1e6c-498c-b573-9242e9268dd4" providerId="ADAL" clId="{5853F57F-5642-46DB-9CB4-8541402645FD}" dt="2022-03-27T14:52:08.358" v="9533" actId="1076"/>
          <ac:spMkLst>
            <pc:docMk/>
            <pc:sldMk cId="1890233896" sldId="558"/>
            <ac:spMk id="6" creationId="{53732330-1DB2-4CF0-A8C3-7231F6EC4B78}"/>
          </ac:spMkLst>
        </pc:spChg>
        <pc:spChg chg="add mod">
          <ac:chgData name="Tariq Gilani" userId="f95dad9b-1e6c-498c-b573-9242e9268dd4" providerId="ADAL" clId="{5853F57F-5642-46DB-9CB4-8541402645FD}" dt="2022-03-27T14:54:06.973" v="9582" actId="1076"/>
          <ac:spMkLst>
            <pc:docMk/>
            <pc:sldMk cId="1890233896" sldId="558"/>
            <ac:spMk id="9" creationId="{21E2689F-F252-414B-84F0-74D38435C382}"/>
          </ac:spMkLst>
        </pc:spChg>
        <pc:spChg chg="add mod">
          <ac:chgData name="Tariq Gilani" userId="f95dad9b-1e6c-498c-b573-9242e9268dd4" providerId="ADAL" clId="{5853F57F-5642-46DB-9CB4-8541402645FD}" dt="2022-03-27T14:54:49.328" v="9589" actId="20577"/>
          <ac:spMkLst>
            <pc:docMk/>
            <pc:sldMk cId="1890233896" sldId="558"/>
            <ac:spMk id="16" creationId="{7F40226B-892D-40FF-836B-1846BA049F8C}"/>
          </ac:spMkLst>
        </pc:spChg>
        <pc:spChg chg="add mod">
          <ac:chgData name="Tariq Gilani" userId="f95dad9b-1e6c-498c-b573-9242e9268dd4" providerId="ADAL" clId="{5853F57F-5642-46DB-9CB4-8541402645FD}" dt="2022-03-27T14:56:13.920" v="9620" actId="14100"/>
          <ac:spMkLst>
            <pc:docMk/>
            <pc:sldMk cId="1890233896" sldId="558"/>
            <ac:spMk id="17" creationId="{90598341-C626-4786-A943-7F4B6B902084}"/>
          </ac:spMkLst>
        </pc:spChg>
        <pc:spChg chg="add mod">
          <ac:chgData name="Tariq Gilani" userId="f95dad9b-1e6c-498c-b573-9242e9268dd4" providerId="ADAL" clId="{5853F57F-5642-46DB-9CB4-8541402645FD}" dt="2022-03-27T14:56:31.009" v="9624" actId="207"/>
          <ac:spMkLst>
            <pc:docMk/>
            <pc:sldMk cId="1890233896" sldId="558"/>
            <ac:spMk id="18" creationId="{BA8DE894-E09F-4B9C-92B8-6CDA443819B0}"/>
          </ac:spMkLst>
        </pc:spChg>
        <pc:spChg chg="add mod">
          <ac:chgData name="Tariq Gilani" userId="f95dad9b-1e6c-498c-b573-9242e9268dd4" providerId="ADAL" clId="{5853F57F-5642-46DB-9CB4-8541402645FD}" dt="2022-03-27T14:57:43.026" v="9701" actId="114"/>
          <ac:spMkLst>
            <pc:docMk/>
            <pc:sldMk cId="1890233896" sldId="558"/>
            <ac:spMk id="19" creationId="{E055D9EC-1984-4005-8BB9-0396B42B6246}"/>
          </ac:spMkLst>
        </pc:spChg>
        <pc:spChg chg="add mod">
          <ac:chgData name="Tariq Gilani" userId="f95dad9b-1e6c-498c-b573-9242e9268dd4" providerId="ADAL" clId="{5853F57F-5642-46DB-9CB4-8541402645FD}" dt="2022-03-27T14:58:36.724" v="9751" actId="14100"/>
          <ac:spMkLst>
            <pc:docMk/>
            <pc:sldMk cId="1890233896" sldId="558"/>
            <ac:spMk id="20" creationId="{C0D566D5-E3E8-4779-8561-7D0696885457}"/>
          </ac:spMkLst>
        </pc:spChg>
        <pc:spChg chg="add mod">
          <ac:chgData name="Tariq Gilani" userId="f95dad9b-1e6c-498c-b573-9242e9268dd4" providerId="ADAL" clId="{5853F57F-5642-46DB-9CB4-8541402645FD}" dt="2022-03-27T14:59:28.057" v="9800" actId="14100"/>
          <ac:spMkLst>
            <pc:docMk/>
            <pc:sldMk cId="1890233896" sldId="558"/>
            <ac:spMk id="21" creationId="{5234C318-AD73-4866-9FD7-4472FEC7E04A}"/>
          </ac:spMkLst>
        </pc:spChg>
        <pc:spChg chg="add mod">
          <ac:chgData name="Tariq Gilani" userId="f95dad9b-1e6c-498c-b573-9242e9268dd4" providerId="ADAL" clId="{5853F57F-5642-46DB-9CB4-8541402645FD}" dt="2022-03-27T15:00:22.127" v="9813" actId="14100"/>
          <ac:spMkLst>
            <pc:docMk/>
            <pc:sldMk cId="1890233896" sldId="558"/>
            <ac:spMk id="22" creationId="{B626950C-E4E3-4CCE-B2DD-92D70D7BB195}"/>
          </ac:spMkLst>
        </pc:spChg>
        <pc:spChg chg="add mod">
          <ac:chgData name="Tariq Gilani" userId="f95dad9b-1e6c-498c-b573-9242e9268dd4" providerId="ADAL" clId="{5853F57F-5642-46DB-9CB4-8541402645FD}" dt="2022-03-27T15:12:06.433" v="10057" actId="692"/>
          <ac:spMkLst>
            <pc:docMk/>
            <pc:sldMk cId="1890233896" sldId="558"/>
            <ac:spMk id="23" creationId="{46C676FB-8C57-40D5-82AC-C97D9CE02CB0}"/>
          </ac:spMkLst>
        </pc:spChg>
        <pc:spChg chg="add mod">
          <ac:chgData name="Tariq Gilani" userId="f95dad9b-1e6c-498c-b573-9242e9268dd4" providerId="ADAL" clId="{5853F57F-5642-46DB-9CB4-8541402645FD}" dt="2022-03-27T15:02:10.036" v="9868" actId="20577"/>
          <ac:spMkLst>
            <pc:docMk/>
            <pc:sldMk cId="1890233896" sldId="558"/>
            <ac:spMk id="24" creationId="{6E6215E9-F6B5-4768-93B3-B33C05A083E0}"/>
          </ac:spMkLst>
        </pc:spChg>
        <pc:spChg chg="add mod">
          <ac:chgData name="Tariq Gilani" userId="f95dad9b-1e6c-498c-b573-9242e9268dd4" providerId="ADAL" clId="{5853F57F-5642-46DB-9CB4-8541402645FD}" dt="2022-03-27T15:12:56.417" v="10070" actId="20577"/>
          <ac:spMkLst>
            <pc:docMk/>
            <pc:sldMk cId="1890233896" sldId="558"/>
            <ac:spMk id="25" creationId="{A4663A2D-542C-44AF-A1FF-BE874B74556A}"/>
          </ac:spMkLst>
        </pc:spChg>
        <pc:spChg chg="add mod">
          <ac:chgData name="Tariq Gilani" userId="f95dad9b-1e6c-498c-b573-9242e9268dd4" providerId="ADAL" clId="{5853F57F-5642-46DB-9CB4-8541402645FD}" dt="2022-03-27T15:14:43.098" v="10097" actId="122"/>
          <ac:spMkLst>
            <pc:docMk/>
            <pc:sldMk cId="1890233896" sldId="558"/>
            <ac:spMk id="26" creationId="{ADADF5CC-E2D5-4496-8D3F-EFEB787C6C05}"/>
          </ac:spMkLst>
        </pc:spChg>
        <pc:spChg chg="add del mod">
          <ac:chgData name="Tariq Gilani" userId="f95dad9b-1e6c-498c-b573-9242e9268dd4" providerId="ADAL" clId="{5853F57F-5642-46DB-9CB4-8541402645FD}" dt="2022-03-27T15:08:54.046" v="9997" actId="478"/>
          <ac:spMkLst>
            <pc:docMk/>
            <pc:sldMk cId="1890233896" sldId="558"/>
            <ac:spMk id="27" creationId="{A66E1B22-FC4C-4077-A2AF-851B584C54F8}"/>
          </ac:spMkLst>
        </pc:spChg>
        <pc:spChg chg="add del mod">
          <ac:chgData name="Tariq Gilani" userId="f95dad9b-1e6c-498c-b573-9242e9268dd4" providerId="ADAL" clId="{5853F57F-5642-46DB-9CB4-8541402645FD}" dt="2022-03-27T15:09:01.069" v="9999" actId="478"/>
          <ac:spMkLst>
            <pc:docMk/>
            <pc:sldMk cId="1890233896" sldId="558"/>
            <ac:spMk id="28" creationId="{7043DC70-9D30-45EE-87D4-233F2683CCB1}"/>
          </ac:spMkLst>
        </pc:spChg>
        <pc:spChg chg="add mod">
          <ac:chgData name="Tariq Gilani" userId="f95dad9b-1e6c-498c-b573-9242e9268dd4" providerId="ADAL" clId="{5853F57F-5642-46DB-9CB4-8541402645FD}" dt="2022-03-27T15:13:00.543" v="10072" actId="20577"/>
          <ac:spMkLst>
            <pc:docMk/>
            <pc:sldMk cId="1890233896" sldId="558"/>
            <ac:spMk id="31" creationId="{0366794B-5385-4086-B949-B8DB39C90F4F}"/>
          </ac:spMkLst>
        </pc:spChg>
        <pc:spChg chg="add mod">
          <ac:chgData name="Tariq Gilani" userId="f95dad9b-1e6c-498c-b573-9242e9268dd4" providerId="ADAL" clId="{5853F57F-5642-46DB-9CB4-8541402645FD}" dt="2022-03-27T15:17:03.292" v="10111" actId="1076"/>
          <ac:spMkLst>
            <pc:docMk/>
            <pc:sldMk cId="1890233896" sldId="558"/>
            <ac:spMk id="32" creationId="{80A81C7D-5D2F-462F-9CD7-83AA8FCA7853}"/>
          </ac:spMkLst>
        </pc:spChg>
        <pc:spChg chg="add del mod">
          <ac:chgData name="Tariq Gilani" userId="f95dad9b-1e6c-498c-b573-9242e9268dd4" providerId="ADAL" clId="{5853F57F-5642-46DB-9CB4-8541402645FD}" dt="2022-03-27T15:12:08.504" v="10059"/>
          <ac:spMkLst>
            <pc:docMk/>
            <pc:sldMk cId="1890233896" sldId="558"/>
            <ac:spMk id="33" creationId="{73AA7CEE-E6C1-447A-900E-D98EDBA2AC6B}"/>
          </ac:spMkLst>
        </pc:spChg>
        <pc:spChg chg="add mod">
          <ac:chgData name="Tariq Gilani" userId="f95dad9b-1e6c-498c-b573-9242e9268dd4" providerId="ADAL" clId="{5853F57F-5642-46DB-9CB4-8541402645FD}" dt="2022-03-27T15:16:58.508" v="10110" actId="1076"/>
          <ac:spMkLst>
            <pc:docMk/>
            <pc:sldMk cId="1890233896" sldId="558"/>
            <ac:spMk id="34" creationId="{B392A100-CDFC-4A7A-9F29-0809006B9BD7}"/>
          </ac:spMkLst>
        </pc:spChg>
        <pc:spChg chg="add del mod">
          <ac:chgData name="Tariq Gilani" userId="f95dad9b-1e6c-498c-b573-9242e9268dd4" providerId="ADAL" clId="{5853F57F-5642-46DB-9CB4-8541402645FD}" dt="2022-03-27T15:15:43.848" v="10100"/>
          <ac:spMkLst>
            <pc:docMk/>
            <pc:sldMk cId="1890233896" sldId="558"/>
            <ac:spMk id="35" creationId="{F3AA36D6-FDB0-43D4-AF7C-50C865A19BBE}"/>
          </ac:spMkLst>
        </pc:spChg>
        <pc:spChg chg="add mod">
          <ac:chgData name="Tariq Gilani" userId="f95dad9b-1e6c-498c-b573-9242e9268dd4" providerId="ADAL" clId="{5853F57F-5642-46DB-9CB4-8541402645FD}" dt="2022-03-27T15:17:08.936" v="10112" actId="1076"/>
          <ac:spMkLst>
            <pc:docMk/>
            <pc:sldMk cId="1890233896" sldId="558"/>
            <ac:spMk id="36" creationId="{24B9798D-B290-461A-9F25-0D1DE08E79CC}"/>
          </ac:spMkLst>
        </pc:spChg>
        <pc:spChg chg="add mod">
          <ac:chgData name="Tariq Gilani" userId="f95dad9b-1e6c-498c-b573-9242e9268dd4" providerId="ADAL" clId="{5853F57F-5642-46DB-9CB4-8541402645FD}" dt="2022-03-27T15:18:59.777" v="10138" actId="1076"/>
          <ac:spMkLst>
            <pc:docMk/>
            <pc:sldMk cId="1890233896" sldId="558"/>
            <ac:spMk id="37" creationId="{37114E0E-6F9B-4829-8340-6AF50E361EE5}"/>
          </ac:spMkLst>
        </pc:spChg>
        <pc:cxnChg chg="add mod">
          <ac:chgData name="Tariq Gilani" userId="f95dad9b-1e6c-498c-b573-9242e9268dd4" providerId="ADAL" clId="{5853F57F-5642-46DB-9CB4-8541402645FD}" dt="2022-03-27T14:54:14.908" v="9584" actId="14100"/>
          <ac:cxnSpMkLst>
            <pc:docMk/>
            <pc:sldMk cId="1890233896" sldId="558"/>
            <ac:cxnSpMk id="8" creationId="{EF9F0BDA-6A84-4FFD-8B9E-C7D4D1787476}"/>
          </ac:cxnSpMkLst>
        </pc:cxnChg>
        <pc:cxnChg chg="add mod">
          <ac:chgData name="Tariq Gilani" userId="f95dad9b-1e6c-498c-b573-9242e9268dd4" providerId="ADAL" clId="{5853F57F-5642-46DB-9CB4-8541402645FD}" dt="2022-03-27T14:54:21.949" v="9585" actId="14100"/>
          <ac:cxnSpMkLst>
            <pc:docMk/>
            <pc:sldMk cId="1890233896" sldId="558"/>
            <ac:cxnSpMk id="11" creationId="{2DAD271B-FDDA-47DE-8618-341F7B6DF058}"/>
          </ac:cxnSpMkLst>
        </pc:cxnChg>
        <pc:cxnChg chg="add del mod">
          <ac:chgData name="Tariq Gilani" userId="f95dad9b-1e6c-498c-b573-9242e9268dd4" providerId="ADAL" clId="{5853F57F-5642-46DB-9CB4-8541402645FD}" dt="2022-03-27T15:09:04.082" v="10000" actId="478"/>
          <ac:cxnSpMkLst>
            <pc:docMk/>
            <pc:sldMk cId="1890233896" sldId="558"/>
            <ac:cxnSpMk id="30" creationId="{40E488C0-CB67-452B-878D-0DE8522DF906}"/>
          </ac:cxnSpMkLst>
        </pc:cxn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3253344882" sldId="559"/>
        </pc:sldMkLst>
        <pc:spChg chg="add mod">
          <ac:chgData name="Tariq Gilani" userId="f95dad9b-1e6c-498c-b573-9242e9268dd4" providerId="ADAL" clId="{5853F57F-5642-46DB-9CB4-8541402645FD}" dt="2022-03-27T15:45:19.731" v="10951" actId="1076"/>
          <ac:spMkLst>
            <pc:docMk/>
            <pc:sldMk cId="3253344882" sldId="559"/>
            <ac:spMk id="2" creationId="{F6E82822-89BA-4DBB-BEFB-B3C1B105BF28}"/>
          </ac:spMkLst>
        </pc:spChg>
        <pc:spChg chg="del mod">
          <ac:chgData name="Tariq Gilani" userId="f95dad9b-1e6c-498c-b573-9242e9268dd4" providerId="ADAL" clId="{5853F57F-5642-46DB-9CB4-8541402645FD}" dt="2022-03-26T18:48:24.815" v="3778" actId="478"/>
          <ac:spMkLst>
            <pc:docMk/>
            <pc:sldMk cId="3253344882" sldId="559"/>
            <ac:spMk id="2" creationId="{F70A713F-D05C-4613-B53F-A01DD6082CF5}"/>
          </ac:spMkLst>
        </pc:spChg>
        <pc:spChg chg="add mod">
          <ac:chgData name="Tariq Gilani" userId="f95dad9b-1e6c-498c-b573-9242e9268dd4" providerId="ADAL" clId="{5853F57F-5642-46DB-9CB4-8541402645FD}" dt="2022-03-27T15:45:16.260" v="10950" actId="1076"/>
          <ac:spMkLst>
            <pc:docMk/>
            <pc:sldMk cId="3253344882" sldId="559"/>
            <ac:spMk id="3" creationId="{39F75AE4-D3FE-4CB7-B9AE-B371F2A77DE6}"/>
          </ac:spMkLst>
        </pc:spChg>
        <pc:spChg chg="add mod">
          <ac:chgData name="Tariq Gilani" userId="f95dad9b-1e6c-498c-b573-9242e9268dd4" providerId="ADAL" clId="{5853F57F-5642-46DB-9CB4-8541402645FD}" dt="2022-03-27T15:47:58.142" v="11045" actId="14100"/>
          <ac:spMkLst>
            <pc:docMk/>
            <pc:sldMk cId="3253344882" sldId="559"/>
            <ac:spMk id="4" creationId="{3A553BFB-A13D-41E6-BAFE-A3F2B3FE8878}"/>
          </ac:spMkLst>
        </pc:spChg>
        <pc:spChg chg="add mod">
          <ac:chgData name="Tariq Gilani" userId="f95dad9b-1e6c-498c-b573-9242e9268dd4" providerId="ADAL" clId="{5853F57F-5642-46DB-9CB4-8541402645FD}" dt="2022-03-27T15:48:30.826" v="11069" actId="113"/>
          <ac:spMkLst>
            <pc:docMk/>
            <pc:sldMk cId="3253344882" sldId="559"/>
            <ac:spMk id="8" creationId="{20F7ED51-B209-4A3A-B049-AA5E4BD65F65}"/>
          </ac:spMkLst>
        </pc:spChg>
        <pc:spChg chg="add mod">
          <ac:chgData name="Tariq Gilani" userId="f95dad9b-1e6c-498c-b573-9242e9268dd4" providerId="ADAL" clId="{5853F57F-5642-46DB-9CB4-8541402645FD}" dt="2022-03-27T15:48:40.950" v="11079" actId="20577"/>
          <ac:spMkLst>
            <pc:docMk/>
            <pc:sldMk cId="3253344882" sldId="559"/>
            <ac:spMk id="9" creationId="{ED3BAA0D-AEC3-4555-8D7A-445F06615A49}"/>
          </ac:spMkLst>
        </pc:spChg>
        <pc:spChg chg="add mod">
          <ac:chgData name="Tariq Gilani" userId="f95dad9b-1e6c-498c-b573-9242e9268dd4" providerId="ADAL" clId="{5853F57F-5642-46DB-9CB4-8541402645FD}" dt="2022-03-27T15:54:18.199" v="11234" actId="1076"/>
          <ac:spMkLst>
            <pc:docMk/>
            <pc:sldMk cId="3253344882" sldId="559"/>
            <ac:spMk id="10" creationId="{BECCE528-DEF3-46D1-99C7-FF92D5E057AF}"/>
          </ac:spMkLst>
        </pc:spChg>
        <pc:spChg chg="add mod">
          <ac:chgData name="Tariq Gilani" userId="f95dad9b-1e6c-498c-b573-9242e9268dd4" providerId="ADAL" clId="{5853F57F-5642-46DB-9CB4-8541402645FD}" dt="2022-03-27T15:54:09.603" v="11232" actId="1076"/>
          <ac:spMkLst>
            <pc:docMk/>
            <pc:sldMk cId="3253344882" sldId="559"/>
            <ac:spMk id="11" creationId="{0A4654AD-4316-4B6F-A3D3-B4E4A3D29B83}"/>
          </ac:spMkLst>
        </pc:spChg>
        <pc:spChg chg="add mod">
          <ac:chgData name="Tariq Gilani" userId="f95dad9b-1e6c-498c-b573-9242e9268dd4" providerId="ADAL" clId="{5853F57F-5642-46DB-9CB4-8541402645FD}" dt="2022-03-27T15:53:54.022" v="11227" actId="1076"/>
          <ac:spMkLst>
            <pc:docMk/>
            <pc:sldMk cId="3253344882" sldId="559"/>
            <ac:spMk id="12" creationId="{ED040694-619A-4066-9AFD-36FF139DDB60}"/>
          </ac:spMkLst>
        </pc:spChg>
        <pc:spChg chg="add mod">
          <ac:chgData name="Tariq Gilani" userId="f95dad9b-1e6c-498c-b573-9242e9268dd4" providerId="ADAL" clId="{5853F57F-5642-46DB-9CB4-8541402645FD}" dt="2022-03-27T15:54:29.667" v="11237" actId="20577"/>
          <ac:spMkLst>
            <pc:docMk/>
            <pc:sldMk cId="3253344882" sldId="559"/>
            <ac:spMk id="13" creationId="{0107577F-8F6A-4DB8-BC69-F8B8937CDDF1}"/>
          </ac:spMkLst>
        </pc:spChg>
        <pc:spChg chg="add mod">
          <ac:chgData name="Tariq Gilani" userId="f95dad9b-1e6c-498c-b573-9242e9268dd4" providerId="ADAL" clId="{5853F57F-5642-46DB-9CB4-8541402645FD}" dt="2022-03-27T15:54:03.861" v="11231" actId="1076"/>
          <ac:spMkLst>
            <pc:docMk/>
            <pc:sldMk cId="3253344882" sldId="559"/>
            <ac:spMk id="14" creationId="{9FCD80B2-C042-4D96-BF37-F5622D811D84}"/>
          </ac:spMkLst>
        </pc:spChg>
        <pc:spChg chg="add mod">
          <ac:chgData name="Tariq Gilani" userId="f95dad9b-1e6c-498c-b573-9242e9268dd4" providerId="ADAL" clId="{5853F57F-5642-46DB-9CB4-8541402645FD}" dt="2022-03-27T15:55:19.490" v="11262" actId="14100"/>
          <ac:spMkLst>
            <pc:docMk/>
            <pc:sldMk cId="3253344882" sldId="559"/>
            <ac:spMk id="19" creationId="{04E1970D-054C-4F5E-A02E-420D0708F7E9}"/>
          </ac:spMkLst>
        </pc:spChg>
        <pc:spChg chg="add mod">
          <ac:chgData name="Tariq Gilani" userId="f95dad9b-1e6c-498c-b573-9242e9268dd4" providerId="ADAL" clId="{5853F57F-5642-46DB-9CB4-8541402645FD}" dt="2022-03-27T15:55:39.192" v="11273" actId="20577"/>
          <ac:spMkLst>
            <pc:docMk/>
            <pc:sldMk cId="3253344882" sldId="559"/>
            <ac:spMk id="20" creationId="{F303E0FD-70F4-42E6-9917-9A717599C68C}"/>
          </ac:spMkLst>
        </pc:spChg>
        <pc:cxnChg chg="add mod">
          <ac:chgData name="Tariq Gilani" userId="f95dad9b-1e6c-498c-b573-9242e9268dd4" providerId="ADAL" clId="{5853F57F-5642-46DB-9CB4-8541402645FD}" dt="2022-03-27T15:46:56.441" v="10990" actId="1076"/>
          <ac:cxnSpMkLst>
            <pc:docMk/>
            <pc:sldMk cId="3253344882" sldId="559"/>
            <ac:cxnSpMk id="6" creationId="{967DDF42-3481-4236-A63B-41D44C198A83}"/>
          </ac:cxnSpMkLst>
        </pc:cxnChg>
        <pc:cxnChg chg="add mod">
          <ac:chgData name="Tariq Gilani" userId="f95dad9b-1e6c-498c-b573-9242e9268dd4" providerId="ADAL" clId="{5853F57F-5642-46DB-9CB4-8541402645FD}" dt="2022-03-27T15:54:59.871" v="11241" actId="13822"/>
          <ac:cxnSpMkLst>
            <pc:docMk/>
            <pc:sldMk cId="3253344882" sldId="559"/>
            <ac:cxnSpMk id="16" creationId="{0FA3D731-DEC5-434E-8DD3-DE77742A0DAD}"/>
          </ac:cxnSpMkLst>
        </pc:cxnChg>
        <pc:cxnChg chg="add mod">
          <ac:chgData name="Tariq Gilani" userId="f95dad9b-1e6c-498c-b573-9242e9268dd4" providerId="ADAL" clId="{5853F57F-5642-46DB-9CB4-8541402645FD}" dt="2022-03-27T15:56:19.560" v="11276" actId="692"/>
          <ac:cxnSpMkLst>
            <pc:docMk/>
            <pc:sldMk cId="3253344882" sldId="559"/>
            <ac:cxnSpMk id="22" creationId="{6AB9EB99-018A-4A08-AD15-3FB3994FC05F}"/>
          </ac:cxnSpMkLst>
        </pc:cxn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1173252765" sldId="560"/>
        </pc:sldMkLst>
        <pc:spChg chg="del">
          <ac:chgData name="Tariq Gilani" userId="f95dad9b-1e6c-498c-b573-9242e9268dd4" providerId="ADAL" clId="{5853F57F-5642-46DB-9CB4-8541402645FD}" dt="2022-03-26T21:33:02.240" v="4406" actId="478"/>
          <ac:spMkLst>
            <pc:docMk/>
            <pc:sldMk cId="1173252765" sldId="560"/>
            <ac:spMk id="2" creationId="{15C9EEFF-FBE8-4708-A0D2-5BC97DA04F62}"/>
          </ac:spMkLst>
        </pc:spChg>
        <pc:spChg chg="add mod">
          <ac:chgData name="Tariq Gilani" userId="f95dad9b-1e6c-498c-b573-9242e9268dd4" providerId="ADAL" clId="{5853F57F-5642-46DB-9CB4-8541402645FD}" dt="2022-03-26T22:17:18.419" v="5116" actId="1076"/>
          <ac:spMkLst>
            <pc:docMk/>
            <pc:sldMk cId="1173252765" sldId="560"/>
            <ac:spMk id="2" creationId="{AEC1CB87-DC94-4538-B7B8-05509F60A7E8}"/>
          </ac:spMkLst>
        </pc:spChg>
        <pc:spChg chg="add mod">
          <ac:chgData name="Tariq Gilani" userId="f95dad9b-1e6c-498c-b573-9242e9268dd4" providerId="ADAL" clId="{5853F57F-5642-46DB-9CB4-8541402645FD}" dt="2022-03-26T21:33:52.777" v="4416" actId="1076"/>
          <ac:spMkLst>
            <pc:docMk/>
            <pc:sldMk cId="1173252765" sldId="560"/>
            <ac:spMk id="4" creationId="{DB1AC5F3-9BAD-47AB-B496-317382D1CBF2}"/>
          </ac:spMkLst>
        </pc:spChg>
        <pc:spChg chg="add mod">
          <ac:chgData name="Tariq Gilani" userId="f95dad9b-1e6c-498c-b573-9242e9268dd4" providerId="ADAL" clId="{5853F57F-5642-46DB-9CB4-8541402645FD}" dt="2022-03-26T22:17:46.353" v="5123" actId="1076"/>
          <ac:spMkLst>
            <pc:docMk/>
            <pc:sldMk cId="1173252765" sldId="560"/>
            <ac:spMk id="5" creationId="{2D39FA07-0688-4CB7-9034-4A1F0E2AD328}"/>
          </ac:spMkLst>
        </pc:spChg>
        <pc:spChg chg="add mod">
          <ac:chgData name="Tariq Gilani" userId="f95dad9b-1e6c-498c-b573-9242e9268dd4" providerId="ADAL" clId="{5853F57F-5642-46DB-9CB4-8541402645FD}" dt="2022-03-26T22:20:43.913" v="5236" actId="1076"/>
          <ac:spMkLst>
            <pc:docMk/>
            <pc:sldMk cId="1173252765" sldId="560"/>
            <ac:spMk id="6" creationId="{65616CAB-5AB6-4426-94CD-3458E859F33D}"/>
          </ac:spMkLst>
        </pc:spChg>
        <pc:spChg chg="add mod">
          <ac:chgData name="Tariq Gilani" userId="f95dad9b-1e6c-498c-b573-9242e9268dd4" providerId="ADAL" clId="{5853F57F-5642-46DB-9CB4-8541402645FD}" dt="2022-03-26T22:17:41.988" v="5122" actId="1076"/>
          <ac:spMkLst>
            <pc:docMk/>
            <pc:sldMk cId="1173252765" sldId="560"/>
            <ac:spMk id="8" creationId="{713D09E1-8FDF-47CF-8CC8-BE9405EE602B}"/>
          </ac:spMkLst>
        </pc:spChg>
        <pc:spChg chg="add del mod">
          <ac:chgData name="Tariq Gilani" userId="f95dad9b-1e6c-498c-b573-9242e9268dd4" providerId="ADAL" clId="{5853F57F-5642-46DB-9CB4-8541402645FD}" dt="2022-03-26T22:23:30.212" v="5360" actId="21"/>
          <ac:spMkLst>
            <pc:docMk/>
            <pc:sldMk cId="1173252765" sldId="560"/>
            <ac:spMk id="9" creationId="{1789E1D7-E116-4920-801A-9DCD522A27EB}"/>
          </ac:spMkLst>
        </pc:spChg>
        <pc:spChg chg="add mod">
          <ac:chgData name="Tariq Gilani" userId="f95dad9b-1e6c-498c-b573-9242e9268dd4" providerId="ADAL" clId="{5853F57F-5642-46DB-9CB4-8541402645FD}" dt="2022-03-26T22:17:49.188" v="5124" actId="1076"/>
          <ac:spMkLst>
            <pc:docMk/>
            <pc:sldMk cId="1173252765" sldId="560"/>
            <ac:spMk id="10" creationId="{CCA131FC-00AA-4E61-8D61-DE33423BED08}"/>
          </ac:spMkLst>
        </pc:spChg>
        <pc:spChg chg="add mod">
          <ac:chgData name="Tariq Gilani" userId="f95dad9b-1e6c-498c-b573-9242e9268dd4" providerId="ADAL" clId="{5853F57F-5642-46DB-9CB4-8541402645FD}" dt="2022-03-26T22:17:53.154" v="5125" actId="1076"/>
          <ac:spMkLst>
            <pc:docMk/>
            <pc:sldMk cId="1173252765" sldId="560"/>
            <ac:spMk id="11" creationId="{864C0A2C-4C61-4A5B-8E90-28F0F601C56B}"/>
          </ac:spMkLst>
        </pc:spChg>
        <pc:spChg chg="add mod">
          <ac:chgData name="Tariq Gilani" userId="f95dad9b-1e6c-498c-b573-9242e9268dd4" providerId="ADAL" clId="{5853F57F-5642-46DB-9CB4-8541402645FD}" dt="2022-03-26T22:17:57.046" v="5126" actId="1076"/>
          <ac:spMkLst>
            <pc:docMk/>
            <pc:sldMk cId="1173252765" sldId="560"/>
            <ac:spMk id="12" creationId="{6521203F-BB9A-4C41-9404-AB6E8FBDAF2C}"/>
          </ac:spMkLst>
        </pc:spChg>
        <pc:spChg chg="add mod">
          <ac:chgData name="Tariq Gilani" userId="f95dad9b-1e6c-498c-b573-9242e9268dd4" providerId="ADAL" clId="{5853F57F-5642-46DB-9CB4-8541402645FD}" dt="2022-03-26T22:18:02.905" v="5127" actId="1076"/>
          <ac:spMkLst>
            <pc:docMk/>
            <pc:sldMk cId="1173252765" sldId="560"/>
            <ac:spMk id="13" creationId="{9DC706A4-1B26-4F03-BC57-D9BCA56BAB28}"/>
          </ac:spMkLst>
        </pc:spChg>
        <pc:spChg chg="add mod">
          <ac:chgData name="Tariq Gilani" userId="f95dad9b-1e6c-498c-b573-9242e9268dd4" providerId="ADAL" clId="{5853F57F-5642-46DB-9CB4-8541402645FD}" dt="2022-03-26T22:18:06.527" v="5128" actId="1076"/>
          <ac:spMkLst>
            <pc:docMk/>
            <pc:sldMk cId="1173252765" sldId="560"/>
            <ac:spMk id="14" creationId="{378C5C80-917C-4D0B-9F07-A2AAC6C6E503}"/>
          </ac:spMkLst>
        </pc:spChg>
        <pc:picChg chg="add mod">
          <ac:chgData name="Tariq Gilani" userId="f95dad9b-1e6c-498c-b573-9242e9268dd4" providerId="ADAL" clId="{5853F57F-5642-46DB-9CB4-8541402645FD}" dt="2022-03-26T22:17:14.264" v="5115" actId="14100"/>
          <ac:picMkLst>
            <pc:docMk/>
            <pc:sldMk cId="1173252765" sldId="560"/>
            <ac:picMk id="3" creationId="{18709DD4-C7B8-455A-BD3E-0541FBCD3EE3}"/>
          </ac:picMkLst>
        </pc:picChg>
        <pc:picChg chg="add mod">
          <ac:chgData name="Tariq Gilani" userId="f95dad9b-1e6c-498c-b573-9242e9268dd4" providerId="ADAL" clId="{5853F57F-5642-46DB-9CB4-8541402645FD}" dt="2022-03-26T22:17:38.109" v="5121" actId="1076"/>
          <ac:picMkLst>
            <pc:docMk/>
            <pc:sldMk cId="1173252765" sldId="560"/>
            <ac:picMk id="7" creationId="{7A14F7E8-ADEF-407E-A80D-88C290254AB7}"/>
          </ac:picMkLst>
        </pc:pic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504106649" sldId="561"/>
        </pc:sldMkLst>
        <pc:spChg chg="del">
          <ac:chgData name="Tariq Gilani" userId="f95dad9b-1e6c-498c-b573-9242e9268dd4" providerId="ADAL" clId="{5853F57F-5642-46DB-9CB4-8541402645FD}" dt="2022-03-26T22:15:57.830" v="5049" actId="478"/>
          <ac:spMkLst>
            <pc:docMk/>
            <pc:sldMk cId="504106649" sldId="561"/>
            <ac:spMk id="2" creationId="{176716DC-C2F1-4B92-8045-D9CE1B770EB3}"/>
          </ac:spMkLst>
        </pc:spChg>
        <pc:spChg chg="add del mod">
          <ac:chgData name="Tariq Gilani" userId="f95dad9b-1e6c-498c-b573-9242e9268dd4" providerId="ADAL" clId="{5853F57F-5642-46DB-9CB4-8541402645FD}" dt="2022-03-26T22:22:13.274" v="5328" actId="478"/>
          <ac:spMkLst>
            <pc:docMk/>
            <pc:sldMk cId="504106649" sldId="561"/>
            <ac:spMk id="3" creationId="{1B2E4902-5BD5-4E39-9F37-DA035BBEE1B3}"/>
          </ac:spMkLst>
        </pc:spChg>
        <pc:spChg chg="add mod">
          <ac:chgData name="Tariq Gilani" userId="f95dad9b-1e6c-498c-b573-9242e9268dd4" providerId="ADAL" clId="{5853F57F-5642-46DB-9CB4-8541402645FD}" dt="2022-03-26T22:23:52.298" v="5365" actId="14100"/>
          <ac:spMkLst>
            <pc:docMk/>
            <pc:sldMk cId="504106649" sldId="561"/>
            <ac:spMk id="4" creationId="{E07604EB-1749-4A2E-A244-7FA5E27D2121}"/>
          </ac:spMkLst>
        </pc:spChg>
        <pc:spChg chg="add mod">
          <ac:chgData name="Tariq Gilani" userId="f95dad9b-1e6c-498c-b573-9242e9268dd4" providerId="ADAL" clId="{5853F57F-5642-46DB-9CB4-8541402645FD}" dt="2022-03-26T22:52:25.036" v="5970" actId="1076"/>
          <ac:spMkLst>
            <pc:docMk/>
            <pc:sldMk cId="504106649" sldId="561"/>
            <ac:spMk id="5" creationId="{42805279-058E-4168-9BCB-AA3D659B4C35}"/>
          </ac:spMkLst>
        </pc:spChg>
        <pc:spChg chg="add mod">
          <ac:chgData name="Tariq Gilani" userId="f95dad9b-1e6c-498c-b573-9242e9268dd4" providerId="ADAL" clId="{5853F57F-5642-46DB-9CB4-8541402645FD}" dt="2022-03-26T22:52:18.057" v="5969" actId="1076"/>
          <ac:spMkLst>
            <pc:docMk/>
            <pc:sldMk cId="504106649" sldId="561"/>
            <ac:spMk id="6" creationId="{6AAA7FBD-CB04-4AE5-8B4E-E072F6462C7E}"/>
          </ac:spMkLst>
        </pc:spChg>
        <pc:spChg chg="add mod">
          <ac:chgData name="Tariq Gilani" userId="f95dad9b-1e6c-498c-b573-9242e9268dd4" providerId="ADAL" clId="{5853F57F-5642-46DB-9CB4-8541402645FD}" dt="2022-03-26T22:52:13.294" v="5968" actId="1076"/>
          <ac:spMkLst>
            <pc:docMk/>
            <pc:sldMk cId="504106649" sldId="561"/>
            <ac:spMk id="7" creationId="{70163286-7C26-450E-B170-597DE9CB7DF8}"/>
          </ac:spMkLst>
        </pc:spChg>
        <pc:spChg chg="add mod ord">
          <ac:chgData name="Tariq Gilani" userId="f95dad9b-1e6c-498c-b573-9242e9268dd4" providerId="ADAL" clId="{5853F57F-5642-46DB-9CB4-8541402645FD}" dt="2022-03-26T22:52:09.990" v="5967" actId="1076"/>
          <ac:spMkLst>
            <pc:docMk/>
            <pc:sldMk cId="504106649" sldId="561"/>
            <ac:spMk id="8" creationId="{46372E08-D74C-4FE6-80C2-6C6E835E1531}"/>
          </ac:spMkLst>
        </pc:spChg>
        <pc:spChg chg="add del mod">
          <ac:chgData name="Tariq Gilani" userId="f95dad9b-1e6c-498c-b573-9242e9268dd4" providerId="ADAL" clId="{5853F57F-5642-46DB-9CB4-8541402645FD}" dt="2022-03-26T22:49:20.441" v="5907" actId="478"/>
          <ac:spMkLst>
            <pc:docMk/>
            <pc:sldMk cId="504106649" sldId="561"/>
            <ac:spMk id="9" creationId="{516A6C33-6F52-47B1-85F5-645AED5637D7}"/>
          </ac:spMkLst>
        </pc:spChg>
        <pc:spChg chg="add del mod">
          <ac:chgData name="Tariq Gilani" userId="f95dad9b-1e6c-498c-b573-9242e9268dd4" providerId="ADAL" clId="{5853F57F-5642-46DB-9CB4-8541402645FD}" dt="2022-03-26T22:49:20.441" v="5907" actId="478"/>
          <ac:spMkLst>
            <pc:docMk/>
            <pc:sldMk cId="504106649" sldId="561"/>
            <ac:spMk id="10" creationId="{C777DF93-4DAD-4107-9C12-65D58D038E30}"/>
          </ac:spMkLst>
        </pc:spChg>
        <pc:spChg chg="add del mod">
          <ac:chgData name="Tariq Gilani" userId="f95dad9b-1e6c-498c-b573-9242e9268dd4" providerId="ADAL" clId="{5853F57F-5642-46DB-9CB4-8541402645FD}" dt="2022-03-26T22:49:20.441" v="5907" actId="478"/>
          <ac:spMkLst>
            <pc:docMk/>
            <pc:sldMk cId="504106649" sldId="561"/>
            <ac:spMk id="11" creationId="{966CE1E8-5654-4660-9752-8FBCC48E86E5}"/>
          </ac:spMkLst>
        </pc:spChg>
        <pc:spChg chg="add del mod">
          <ac:chgData name="Tariq Gilani" userId="f95dad9b-1e6c-498c-b573-9242e9268dd4" providerId="ADAL" clId="{5853F57F-5642-46DB-9CB4-8541402645FD}" dt="2022-03-26T22:49:20.441" v="5907" actId="478"/>
          <ac:spMkLst>
            <pc:docMk/>
            <pc:sldMk cId="504106649" sldId="561"/>
            <ac:spMk id="12" creationId="{FF785CD4-D08C-4FF3-A953-4F512E161042}"/>
          </ac:spMkLst>
        </pc:spChg>
        <pc:spChg chg="add del mod">
          <ac:chgData name="Tariq Gilani" userId="f95dad9b-1e6c-498c-b573-9242e9268dd4" providerId="ADAL" clId="{5853F57F-5642-46DB-9CB4-8541402645FD}" dt="2022-03-26T22:49:20.441" v="5907" actId="478"/>
          <ac:spMkLst>
            <pc:docMk/>
            <pc:sldMk cId="504106649" sldId="561"/>
            <ac:spMk id="13" creationId="{2289174F-2678-41AF-8B67-9275A977B2BC}"/>
          </ac:spMkLst>
        </pc:spChg>
        <pc:spChg chg="add del mod">
          <ac:chgData name="Tariq Gilani" userId="f95dad9b-1e6c-498c-b573-9242e9268dd4" providerId="ADAL" clId="{5853F57F-5642-46DB-9CB4-8541402645FD}" dt="2022-03-26T22:48:59.218" v="5902"/>
          <ac:spMkLst>
            <pc:docMk/>
            <pc:sldMk cId="504106649" sldId="561"/>
            <ac:spMk id="14" creationId="{81DF8E3E-0D3B-42BA-81C0-19F4DF12C975}"/>
          </ac:spMkLst>
        </pc:spChg>
        <pc:spChg chg="add mod">
          <ac:chgData name="Tariq Gilani" userId="f95dad9b-1e6c-498c-b573-9242e9268dd4" providerId="ADAL" clId="{5853F57F-5642-46DB-9CB4-8541402645FD}" dt="2022-03-26T22:52:06.011" v="5966" actId="1076"/>
          <ac:spMkLst>
            <pc:docMk/>
            <pc:sldMk cId="504106649" sldId="561"/>
            <ac:spMk id="15" creationId="{5300FF99-4A2B-4781-A02A-D544465CE025}"/>
          </ac:spMkLst>
        </pc:spChg>
        <pc:spChg chg="add mod">
          <ac:chgData name="Tariq Gilani" userId="f95dad9b-1e6c-498c-b573-9242e9268dd4" providerId="ADAL" clId="{5853F57F-5642-46DB-9CB4-8541402645FD}" dt="2022-03-26T22:56:54.917" v="6192" actId="6549"/>
          <ac:spMkLst>
            <pc:docMk/>
            <pc:sldMk cId="504106649" sldId="561"/>
            <ac:spMk id="16" creationId="{EDE856A7-8D26-433B-9C56-8FA05EEC30B8}"/>
          </ac:spMkLst>
        </pc:spChg>
        <pc:spChg chg="add mod">
          <ac:chgData name="Tariq Gilani" userId="f95dad9b-1e6c-498c-b573-9242e9268dd4" providerId="ADAL" clId="{5853F57F-5642-46DB-9CB4-8541402645FD}" dt="2022-03-26T23:05:21.877" v="6385" actId="692"/>
          <ac:spMkLst>
            <pc:docMk/>
            <pc:sldMk cId="504106649" sldId="561"/>
            <ac:spMk id="17" creationId="{69A23CCC-4192-4F87-A1C9-04200DEF5405}"/>
          </ac:spMkLst>
        </pc:spChg>
        <pc:spChg chg="add mod">
          <ac:chgData name="Tariq Gilani" userId="f95dad9b-1e6c-498c-b573-9242e9268dd4" providerId="ADAL" clId="{5853F57F-5642-46DB-9CB4-8541402645FD}" dt="2022-03-26T22:57:15.176" v="6201" actId="1076"/>
          <ac:spMkLst>
            <pc:docMk/>
            <pc:sldMk cId="504106649" sldId="561"/>
            <ac:spMk id="18" creationId="{3C76596E-AD88-4033-869F-63065957C34C}"/>
          </ac:spMkLst>
        </pc:spChg>
        <pc:spChg chg="add mod">
          <ac:chgData name="Tariq Gilani" userId="f95dad9b-1e6c-498c-b573-9242e9268dd4" providerId="ADAL" clId="{5853F57F-5642-46DB-9CB4-8541402645FD}" dt="2022-03-26T23:09:52.365" v="6547" actId="1076"/>
          <ac:spMkLst>
            <pc:docMk/>
            <pc:sldMk cId="504106649" sldId="561"/>
            <ac:spMk id="19" creationId="{6A55EC94-3355-4A0D-83A1-0314A4DD4A61}"/>
          </ac:spMkLst>
        </pc:spChg>
        <pc:picChg chg="add del mod">
          <ac:chgData name="Tariq Gilani" userId="f95dad9b-1e6c-498c-b573-9242e9268dd4" providerId="ADAL" clId="{5853F57F-5642-46DB-9CB4-8541402645FD}" dt="2022-03-26T22:40:08.657" v="5829" actId="478"/>
          <ac:picMkLst>
            <pc:docMk/>
            <pc:sldMk cId="504106649" sldId="561"/>
            <ac:picMk id="1026" creationId="{5F06AFDD-E125-422D-8CF7-F5B346CC4396}"/>
          </ac:picMkLst>
        </pc:picChg>
        <pc:picChg chg="add del mod">
          <ac:chgData name="Tariq Gilani" userId="f95dad9b-1e6c-498c-b573-9242e9268dd4" providerId="ADAL" clId="{5853F57F-5642-46DB-9CB4-8541402645FD}" dt="2022-03-26T22:49:09.504" v="5905" actId="478"/>
          <ac:picMkLst>
            <pc:docMk/>
            <pc:sldMk cId="504106649" sldId="561"/>
            <ac:picMk id="1028" creationId="{C0498657-8EE7-4693-BEF5-95E1834EC413}"/>
          </ac:picMkLst>
        </pc:picChg>
        <pc:picChg chg="add del mod">
          <ac:chgData name="Tariq Gilani" userId="f95dad9b-1e6c-498c-b573-9242e9268dd4" providerId="ADAL" clId="{5853F57F-5642-46DB-9CB4-8541402645FD}" dt="2022-03-26T22:50:37.755" v="5917" actId="21"/>
          <ac:picMkLst>
            <pc:docMk/>
            <pc:sldMk cId="504106649" sldId="561"/>
            <ac:picMk id="1030" creationId="{7B2CAFE5-B712-42CD-BF46-6F4C05E3D121}"/>
          </ac:picMkLst>
        </pc:picChg>
      </pc:sldChg>
      <pc:sldChg chg="addSp modSp new del mod setBg">
        <pc:chgData name="Tariq Gilani" userId="f95dad9b-1e6c-498c-b573-9242e9268dd4" providerId="ADAL" clId="{5853F57F-5642-46DB-9CB4-8541402645FD}" dt="2022-03-28T19:35:18.760" v="11546" actId="47"/>
        <pc:sldMkLst>
          <pc:docMk/>
          <pc:sldMk cId="1608728769" sldId="562"/>
        </pc:sldMkLst>
        <pc:spChg chg="mod ord">
          <ac:chgData name="Tariq Gilani" userId="f95dad9b-1e6c-498c-b573-9242e9268dd4" providerId="ADAL" clId="{5853F57F-5642-46DB-9CB4-8541402645FD}" dt="2022-03-26T22:50:56.324" v="5923" actId="26606"/>
          <ac:spMkLst>
            <pc:docMk/>
            <pc:sldMk cId="1608728769" sldId="562"/>
            <ac:spMk id="2" creationId="{C88EAB7F-A190-4566-8490-EE054B97CCC8}"/>
          </ac:spMkLst>
        </pc:spChg>
        <pc:spChg chg="add mod">
          <ac:chgData name="Tariq Gilani" userId="f95dad9b-1e6c-498c-b573-9242e9268dd4" providerId="ADAL" clId="{5853F57F-5642-46DB-9CB4-8541402645FD}" dt="2022-03-26T22:58:08.957" v="6208" actId="1037"/>
          <ac:spMkLst>
            <pc:docMk/>
            <pc:sldMk cId="1608728769" sldId="562"/>
            <ac:spMk id="4" creationId="{97322689-440B-472A-B93B-6D436F14E2B7}"/>
          </ac:spMkLst>
        </pc:spChg>
        <pc:spChg chg="add mod">
          <ac:chgData name="Tariq Gilani" userId="f95dad9b-1e6c-498c-b573-9242e9268dd4" providerId="ADAL" clId="{5853F57F-5642-46DB-9CB4-8541402645FD}" dt="2022-03-26T22:59:09.120" v="6232" actId="1076"/>
          <ac:spMkLst>
            <pc:docMk/>
            <pc:sldMk cId="1608728769" sldId="562"/>
            <ac:spMk id="5" creationId="{4154A3BF-9AAC-430A-BFA7-935BF2293E39}"/>
          </ac:spMkLst>
        </pc:spChg>
        <pc:spChg chg="add mod">
          <ac:chgData name="Tariq Gilani" userId="f95dad9b-1e6c-498c-b573-9242e9268dd4" providerId="ADAL" clId="{5853F57F-5642-46DB-9CB4-8541402645FD}" dt="2022-03-26T22:59:22.724" v="6234" actId="1076"/>
          <ac:spMkLst>
            <pc:docMk/>
            <pc:sldMk cId="1608728769" sldId="562"/>
            <ac:spMk id="7" creationId="{0CBD2E77-851B-4333-ADC7-4970EC1A06C6}"/>
          </ac:spMkLst>
        </pc:spChg>
        <pc:spChg chg="add">
          <ac:chgData name="Tariq Gilani" userId="f95dad9b-1e6c-498c-b573-9242e9268dd4" providerId="ADAL" clId="{5853F57F-5642-46DB-9CB4-8541402645FD}" dt="2022-03-26T22:50:56.324" v="5923" actId="26606"/>
          <ac:spMkLst>
            <pc:docMk/>
            <pc:sldMk cId="1608728769" sldId="562"/>
            <ac:spMk id="8" creationId="{42A4FC2C-047E-45A5-965D-8E1E3BF09BC6}"/>
          </ac:spMkLst>
        </pc:spChg>
        <pc:spChg chg="add mod">
          <ac:chgData name="Tariq Gilani" userId="f95dad9b-1e6c-498c-b573-9242e9268dd4" providerId="ADAL" clId="{5853F57F-5642-46DB-9CB4-8541402645FD}" dt="2022-03-26T23:00:56.170" v="6248" actId="1076"/>
          <ac:spMkLst>
            <pc:docMk/>
            <pc:sldMk cId="1608728769" sldId="562"/>
            <ac:spMk id="11" creationId="{3662E228-6C50-4C9E-AAC3-4C6D924F8EAC}"/>
          </ac:spMkLst>
        </pc:spChg>
        <pc:spChg chg="add mod">
          <ac:chgData name="Tariq Gilani" userId="f95dad9b-1e6c-498c-b573-9242e9268dd4" providerId="ADAL" clId="{5853F57F-5642-46DB-9CB4-8541402645FD}" dt="2022-03-27T13:25:16.663" v="7255" actId="20577"/>
          <ac:spMkLst>
            <pc:docMk/>
            <pc:sldMk cId="1608728769" sldId="562"/>
            <ac:spMk id="12" creationId="{4B7430F0-9B44-4439-ABA9-6E4F6032A1D3}"/>
          </ac:spMkLst>
        </pc:spChg>
        <pc:spChg chg="add mod">
          <ac:chgData name="Tariq Gilani" userId="f95dad9b-1e6c-498c-b573-9242e9268dd4" providerId="ADAL" clId="{5853F57F-5642-46DB-9CB4-8541402645FD}" dt="2022-03-26T23:05:58.001" v="6390" actId="1076"/>
          <ac:spMkLst>
            <pc:docMk/>
            <pc:sldMk cId="1608728769" sldId="562"/>
            <ac:spMk id="13" creationId="{53CB7A18-D5B7-4868-BBF4-C8040516B4DB}"/>
          </ac:spMkLst>
        </pc:spChg>
        <pc:spChg chg="add mod">
          <ac:chgData name="Tariq Gilani" userId="f95dad9b-1e6c-498c-b573-9242e9268dd4" providerId="ADAL" clId="{5853F57F-5642-46DB-9CB4-8541402645FD}" dt="2022-03-27T13:26:24.386" v="7303" actId="1076"/>
          <ac:spMkLst>
            <pc:docMk/>
            <pc:sldMk cId="1608728769" sldId="562"/>
            <ac:spMk id="14" creationId="{C10F2F7F-D1A5-4A96-B1D4-A0C148358372}"/>
          </ac:spMkLst>
        </pc:spChg>
        <pc:spChg chg="add mod">
          <ac:chgData name="Tariq Gilani" userId="f95dad9b-1e6c-498c-b573-9242e9268dd4" providerId="ADAL" clId="{5853F57F-5642-46DB-9CB4-8541402645FD}" dt="2022-03-27T13:27:15.489" v="7337" actId="20577"/>
          <ac:spMkLst>
            <pc:docMk/>
            <pc:sldMk cId="1608728769" sldId="562"/>
            <ac:spMk id="15" creationId="{A1177398-FF74-4A5F-9277-51F3184FE875}"/>
          </ac:spMkLst>
        </pc:spChg>
        <pc:picChg chg="add mod">
          <ac:chgData name="Tariq Gilani" userId="f95dad9b-1e6c-498c-b573-9242e9268dd4" providerId="ADAL" clId="{5853F57F-5642-46DB-9CB4-8541402645FD}" dt="2022-03-27T13:26:19.540" v="7302" actId="1076"/>
          <ac:picMkLst>
            <pc:docMk/>
            <pc:sldMk cId="1608728769" sldId="562"/>
            <ac:picMk id="3" creationId="{0DC795B2-1213-4C5D-916E-3F59B1B3F4D9}"/>
          </ac:picMkLst>
        </pc:picChg>
        <pc:cxnChg chg="add mod">
          <ac:chgData name="Tariq Gilani" userId="f95dad9b-1e6c-498c-b573-9242e9268dd4" providerId="ADAL" clId="{5853F57F-5642-46DB-9CB4-8541402645FD}" dt="2022-03-26T23:01:08.835" v="6249" actId="692"/>
          <ac:cxnSpMkLst>
            <pc:docMk/>
            <pc:sldMk cId="1608728769" sldId="562"/>
            <ac:cxnSpMk id="9" creationId="{3639B650-B71C-4D48-80B6-3F0F26E5E9B3}"/>
          </ac:cxnSpMkLst>
        </pc:cxn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540507027" sldId="563"/>
        </pc:sldMkLst>
        <pc:spChg chg="del">
          <ac:chgData name="Tariq Gilani" userId="f95dad9b-1e6c-498c-b573-9242e9268dd4" providerId="ADAL" clId="{5853F57F-5642-46DB-9CB4-8541402645FD}" dt="2022-03-26T23:11:31.381" v="6608" actId="478"/>
          <ac:spMkLst>
            <pc:docMk/>
            <pc:sldMk cId="540507027" sldId="563"/>
            <ac:spMk id="2" creationId="{7B66E065-B758-44F5-9DCB-01EC936DA9EF}"/>
          </ac:spMkLst>
        </pc:spChg>
        <pc:spChg chg="add mod">
          <ac:chgData name="Tariq Gilani" userId="f95dad9b-1e6c-498c-b573-9242e9268dd4" providerId="ADAL" clId="{5853F57F-5642-46DB-9CB4-8541402645FD}" dt="2022-03-26T23:14:08.025" v="6723" actId="1076"/>
          <ac:spMkLst>
            <pc:docMk/>
            <pc:sldMk cId="540507027" sldId="563"/>
            <ac:spMk id="3" creationId="{F5B1D078-536F-4A70-8A1B-1060D7510A2E}"/>
          </ac:spMkLst>
        </pc:spChg>
        <pc:spChg chg="add mod">
          <ac:chgData name="Tariq Gilani" userId="f95dad9b-1e6c-498c-b573-9242e9268dd4" providerId="ADAL" clId="{5853F57F-5642-46DB-9CB4-8541402645FD}" dt="2022-03-26T23:14:57.243" v="6791" actId="1076"/>
          <ac:spMkLst>
            <pc:docMk/>
            <pc:sldMk cId="540507027" sldId="563"/>
            <ac:spMk id="4" creationId="{77AC76DC-202D-44FE-A518-0E56AA1BD9A5}"/>
          </ac:spMkLst>
        </pc:spChg>
        <pc:spChg chg="add mod">
          <ac:chgData name="Tariq Gilani" userId="f95dad9b-1e6c-498c-b573-9242e9268dd4" providerId="ADAL" clId="{5853F57F-5642-46DB-9CB4-8541402645FD}" dt="2022-03-26T23:15:03.895" v="6793" actId="14100"/>
          <ac:spMkLst>
            <pc:docMk/>
            <pc:sldMk cId="540507027" sldId="563"/>
            <ac:spMk id="5" creationId="{DC6CF947-2D1D-4B26-A5D4-4DAFC3BDE147}"/>
          </ac:spMkLst>
        </pc:spChg>
        <pc:spChg chg="add del mod">
          <ac:chgData name="Tariq Gilani" userId="f95dad9b-1e6c-498c-b573-9242e9268dd4" providerId="ADAL" clId="{5853F57F-5642-46DB-9CB4-8541402645FD}" dt="2022-03-26T23:21:46.578" v="6877" actId="478"/>
          <ac:spMkLst>
            <pc:docMk/>
            <pc:sldMk cId="540507027" sldId="563"/>
            <ac:spMk id="6" creationId="{C2A499EE-7128-4FCF-A6B0-5D71F7F8EB86}"/>
          </ac:spMkLst>
        </pc:spChg>
        <pc:spChg chg="add mod">
          <ac:chgData name="Tariq Gilani" userId="f95dad9b-1e6c-498c-b573-9242e9268dd4" providerId="ADAL" clId="{5853F57F-5642-46DB-9CB4-8541402645FD}" dt="2022-03-27T13:29:40.420" v="7343" actId="14100"/>
          <ac:spMkLst>
            <pc:docMk/>
            <pc:sldMk cId="540507027" sldId="563"/>
            <ac:spMk id="7" creationId="{6F38A36D-F6F0-432D-BABD-EB869F6091C4}"/>
          </ac:spMkLst>
        </pc:spChg>
        <pc:spChg chg="add mod">
          <ac:chgData name="Tariq Gilani" userId="f95dad9b-1e6c-498c-b573-9242e9268dd4" providerId="ADAL" clId="{5853F57F-5642-46DB-9CB4-8541402645FD}" dt="2022-03-26T23:26:07.922" v="6936" actId="1076"/>
          <ac:spMkLst>
            <pc:docMk/>
            <pc:sldMk cId="540507027" sldId="563"/>
            <ac:spMk id="15" creationId="{F2EDDC4D-A1ED-4792-B29A-D7988DA71B72}"/>
          </ac:spMkLst>
        </pc:spChg>
        <pc:spChg chg="add mod">
          <ac:chgData name="Tariq Gilani" userId="f95dad9b-1e6c-498c-b573-9242e9268dd4" providerId="ADAL" clId="{5853F57F-5642-46DB-9CB4-8541402645FD}" dt="2022-03-26T23:26:23.775" v="6939" actId="1076"/>
          <ac:spMkLst>
            <pc:docMk/>
            <pc:sldMk cId="540507027" sldId="563"/>
            <ac:spMk id="16" creationId="{11940862-BC57-452C-BFD0-D3BC77FFAC92}"/>
          </ac:spMkLst>
        </pc:spChg>
        <pc:spChg chg="add mod">
          <ac:chgData name="Tariq Gilani" userId="f95dad9b-1e6c-498c-b573-9242e9268dd4" providerId="ADAL" clId="{5853F57F-5642-46DB-9CB4-8541402645FD}" dt="2022-03-26T23:27:20.502" v="6960" actId="20577"/>
          <ac:spMkLst>
            <pc:docMk/>
            <pc:sldMk cId="540507027" sldId="563"/>
            <ac:spMk id="20" creationId="{4EBCF9A4-537A-4EDE-9369-CB5B7B062B61}"/>
          </ac:spMkLst>
        </pc:spChg>
        <pc:spChg chg="add mod">
          <ac:chgData name="Tariq Gilani" userId="f95dad9b-1e6c-498c-b573-9242e9268dd4" providerId="ADAL" clId="{5853F57F-5642-46DB-9CB4-8541402645FD}" dt="2022-03-26T23:32:46.075" v="7155" actId="14100"/>
          <ac:spMkLst>
            <pc:docMk/>
            <pc:sldMk cId="540507027" sldId="563"/>
            <ac:spMk id="21" creationId="{7959F81A-611E-4530-B7F8-42B3614162E4}"/>
          </ac:spMkLst>
        </pc:spChg>
        <pc:spChg chg="add mod">
          <ac:chgData name="Tariq Gilani" userId="f95dad9b-1e6c-498c-b573-9242e9268dd4" providerId="ADAL" clId="{5853F57F-5642-46DB-9CB4-8541402645FD}" dt="2022-03-26T23:29:29.819" v="7011" actId="1076"/>
          <ac:spMkLst>
            <pc:docMk/>
            <pc:sldMk cId="540507027" sldId="563"/>
            <ac:spMk id="22" creationId="{DB3CAE45-4362-4348-BFC8-F89762D6CCCE}"/>
          </ac:spMkLst>
        </pc:spChg>
        <pc:spChg chg="add mod">
          <ac:chgData name="Tariq Gilani" userId="f95dad9b-1e6c-498c-b573-9242e9268dd4" providerId="ADAL" clId="{5853F57F-5642-46DB-9CB4-8541402645FD}" dt="2022-03-26T23:29:13.277" v="7007" actId="255"/>
          <ac:spMkLst>
            <pc:docMk/>
            <pc:sldMk cId="540507027" sldId="563"/>
            <ac:spMk id="25" creationId="{3DC8A799-7618-4003-8E63-4C6A8B963081}"/>
          </ac:spMkLst>
        </pc:spChg>
        <pc:spChg chg="add mod">
          <ac:chgData name="Tariq Gilani" userId="f95dad9b-1e6c-498c-b573-9242e9268dd4" providerId="ADAL" clId="{5853F57F-5642-46DB-9CB4-8541402645FD}" dt="2022-03-26T23:32:11.310" v="7130" actId="20577"/>
          <ac:spMkLst>
            <pc:docMk/>
            <pc:sldMk cId="540507027" sldId="563"/>
            <ac:spMk id="27" creationId="{D83487EA-0C3D-4656-B848-5D29A09849A1}"/>
          </ac:spMkLst>
        </pc:spChg>
        <pc:spChg chg="add mod">
          <ac:chgData name="Tariq Gilani" userId="f95dad9b-1e6c-498c-b573-9242e9268dd4" providerId="ADAL" clId="{5853F57F-5642-46DB-9CB4-8541402645FD}" dt="2022-03-26T23:31:47.003" v="7118" actId="14100"/>
          <ac:spMkLst>
            <pc:docMk/>
            <pc:sldMk cId="540507027" sldId="563"/>
            <ac:spMk id="28" creationId="{C0689FCF-237A-4620-9B19-EB43D1020E12}"/>
          </ac:spMkLst>
        </pc:spChg>
        <pc:spChg chg="add mod">
          <ac:chgData name="Tariq Gilani" userId="f95dad9b-1e6c-498c-b573-9242e9268dd4" providerId="ADAL" clId="{5853F57F-5642-46DB-9CB4-8541402645FD}" dt="2022-03-26T23:33:28.817" v="7172" actId="20577"/>
          <ac:spMkLst>
            <pc:docMk/>
            <pc:sldMk cId="540507027" sldId="563"/>
            <ac:spMk id="29" creationId="{AE877769-9C4E-4420-9487-71C7B43680C6}"/>
          </ac:spMkLst>
        </pc:spChg>
        <pc:picChg chg="add del mod">
          <ac:chgData name="Tariq Gilani" userId="f95dad9b-1e6c-498c-b573-9242e9268dd4" providerId="ADAL" clId="{5853F57F-5642-46DB-9CB4-8541402645FD}" dt="2022-03-26T23:21:36.494" v="6875" actId="478"/>
          <ac:picMkLst>
            <pc:docMk/>
            <pc:sldMk cId="540507027" sldId="563"/>
            <ac:picMk id="2050" creationId="{0E03AF85-F457-4895-BC84-FD04E93A792C}"/>
          </ac:picMkLst>
        </pc:picChg>
        <pc:picChg chg="add mod">
          <ac:chgData name="Tariq Gilani" userId="f95dad9b-1e6c-498c-b573-9242e9268dd4" providerId="ADAL" clId="{5853F57F-5642-46DB-9CB4-8541402645FD}" dt="2022-03-27T13:29:45.489" v="7345" actId="1076"/>
          <ac:picMkLst>
            <pc:docMk/>
            <pc:sldMk cId="540507027" sldId="563"/>
            <ac:picMk id="2052" creationId="{F153FBCF-A65C-4A29-AD7E-9150BAC683B7}"/>
          </ac:picMkLst>
        </pc:picChg>
        <pc:cxnChg chg="add mod">
          <ac:chgData name="Tariq Gilani" userId="f95dad9b-1e6c-498c-b573-9242e9268dd4" providerId="ADAL" clId="{5853F57F-5642-46DB-9CB4-8541402645FD}" dt="2022-03-26T23:24:25.993" v="6914" actId="692"/>
          <ac:cxnSpMkLst>
            <pc:docMk/>
            <pc:sldMk cId="540507027" sldId="563"/>
            <ac:cxnSpMk id="9" creationId="{3DAEE62A-56B3-4809-A27B-952C2B43ADA8}"/>
          </ac:cxnSpMkLst>
        </pc:cxnChg>
        <pc:cxnChg chg="add mod">
          <ac:chgData name="Tariq Gilani" userId="f95dad9b-1e6c-498c-b573-9242e9268dd4" providerId="ADAL" clId="{5853F57F-5642-46DB-9CB4-8541402645FD}" dt="2022-03-26T23:25:05.241" v="6922" actId="692"/>
          <ac:cxnSpMkLst>
            <pc:docMk/>
            <pc:sldMk cId="540507027" sldId="563"/>
            <ac:cxnSpMk id="12" creationId="{44694B82-25F3-4A35-A175-A46BFEE340EF}"/>
          </ac:cxnSpMkLst>
        </pc:cxnChg>
        <pc:cxnChg chg="add mod">
          <ac:chgData name="Tariq Gilani" userId="f95dad9b-1e6c-498c-b573-9242e9268dd4" providerId="ADAL" clId="{5853F57F-5642-46DB-9CB4-8541402645FD}" dt="2022-03-26T23:27:04.687" v="6958" actId="692"/>
          <ac:cxnSpMkLst>
            <pc:docMk/>
            <pc:sldMk cId="540507027" sldId="563"/>
            <ac:cxnSpMk id="18" creationId="{7B061E40-45AC-4A75-9DBF-D929ED77F896}"/>
          </ac:cxnSpMkLst>
        </pc:cxnChg>
        <pc:cxnChg chg="add mod">
          <ac:chgData name="Tariq Gilani" userId="f95dad9b-1e6c-498c-b573-9242e9268dd4" providerId="ADAL" clId="{5853F57F-5642-46DB-9CB4-8541402645FD}" dt="2022-03-26T23:29:59.559" v="7020" actId="14100"/>
          <ac:cxnSpMkLst>
            <pc:docMk/>
            <pc:sldMk cId="540507027" sldId="563"/>
            <ac:cxnSpMk id="24" creationId="{B55D5371-DAB2-4BC6-A4C8-478DA8F72F6D}"/>
          </ac:cxnSpMkLst>
        </pc:cxnChg>
      </pc:sldChg>
      <pc:sldChg chg="addSp delSp modSp new del mod modAnim">
        <pc:chgData name="Tariq Gilani" userId="f95dad9b-1e6c-498c-b573-9242e9268dd4" providerId="ADAL" clId="{5853F57F-5642-46DB-9CB4-8541402645FD}" dt="2022-03-28T19:35:18.760" v="11546" actId="47"/>
        <pc:sldMkLst>
          <pc:docMk/>
          <pc:sldMk cId="2944694507" sldId="564"/>
        </pc:sldMkLst>
        <pc:spChg chg="del">
          <ac:chgData name="Tariq Gilani" userId="f95dad9b-1e6c-498c-b573-9242e9268dd4" providerId="ADAL" clId="{5853F57F-5642-46DB-9CB4-8541402645FD}" dt="2022-03-27T14:13:58.714" v="8484" actId="478"/>
          <ac:spMkLst>
            <pc:docMk/>
            <pc:sldMk cId="2944694507" sldId="564"/>
            <ac:spMk id="2" creationId="{42F248BE-A032-4C23-915D-F001DA6B8A33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5" creationId="{68A3118F-CBF9-4597-9DAA-1DE1F61B1E28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8" creationId="{DCE59472-CE66-4BFC-B97A-8F94CFCCAB4C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9" creationId="{31F15CC2-7766-45A0-A66F-77D002631FDF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12" creationId="{3A14CD1E-A06D-4DCE-8D1F-3F2796AFB879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13" creationId="{47C9C552-3597-4EF9-AD2B-C739C632F11A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15" creationId="{3B0CD212-CA73-46D1-B45A-BE71EEE4C6D1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16" creationId="{1725CEC0-E770-49EE-AE1B-F4B443A8FABA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17" creationId="{D12D3724-609B-456B-B2D6-5E0F68E4EF93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20" creationId="{9CE6874A-5746-4D94-8416-934CECFFDDDE}"/>
          </ac:spMkLst>
        </pc:spChg>
        <pc:spChg chg="mod">
          <ac:chgData name="Tariq Gilani" userId="f95dad9b-1e6c-498c-b573-9242e9268dd4" providerId="ADAL" clId="{5853F57F-5642-46DB-9CB4-8541402645FD}" dt="2022-03-27T14:14:02.438" v="8485"/>
          <ac:spMkLst>
            <pc:docMk/>
            <pc:sldMk cId="2944694507" sldId="564"/>
            <ac:spMk id="22" creationId="{9366B3DA-0064-4C69-8429-560C693C005C}"/>
          </ac:spMkLst>
        </pc:spChg>
        <pc:spChg chg="add mod">
          <ac:chgData name="Tariq Gilani" userId="f95dad9b-1e6c-498c-b573-9242e9268dd4" providerId="ADAL" clId="{5853F57F-5642-46DB-9CB4-8541402645FD}" dt="2022-03-27T14:25:16.488" v="8761" actId="1076"/>
          <ac:spMkLst>
            <pc:docMk/>
            <pc:sldMk cId="2944694507" sldId="564"/>
            <ac:spMk id="23" creationId="{365AA84E-615D-40A3-984F-B1382C39737E}"/>
          </ac:spMkLst>
        </pc:spChg>
        <pc:spChg chg="add mod">
          <ac:chgData name="Tariq Gilani" userId="f95dad9b-1e6c-498c-b573-9242e9268dd4" providerId="ADAL" clId="{5853F57F-5642-46DB-9CB4-8541402645FD}" dt="2022-03-27T14:25:20.775" v="8762" actId="1076"/>
          <ac:spMkLst>
            <pc:docMk/>
            <pc:sldMk cId="2944694507" sldId="564"/>
            <ac:spMk id="25" creationId="{893343FA-1291-4C2B-AC79-1B47EF101074}"/>
          </ac:spMkLst>
        </pc:spChg>
        <pc:spChg chg="add mod">
          <ac:chgData name="Tariq Gilani" userId="f95dad9b-1e6c-498c-b573-9242e9268dd4" providerId="ADAL" clId="{5853F57F-5642-46DB-9CB4-8541402645FD}" dt="2022-03-27T14:33:55.359" v="9126" actId="1076"/>
          <ac:spMkLst>
            <pc:docMk/>
            <pc:sldMk cId="2944694507" sldId="564"/>
            <ac:spMk id="26" creationId="{22EEFA89-8357-4500-A95A-EFC31BEE2580}"/>
          </ac:spMkLst>
        </pc:spChg>
        <pc:spChg chg="add mod">
          <ac:chgData name="Tariq Gilani" userId="f95dad9b-1e6c-498c-b573-9242e9268dd4" providerId="ADAL" clId="{5853F57F-5642-46DB-9CB4-8541402645FD}" dt="2022-03-27T14:33:59.439" v="9127" actId="1076"/>
          <ac:spMkLst>
            <pc:docMk/>
            <pc:sldMk cId="2944694507" sldId="564"/>
            <ac:spMk id="27" creationId="{ADE8CC45-6155-4DC0-A498-13AB9AA827FE}"/>
          </ac:spMkLst>
        </pc:spChg>
        <pc:spChg chg="add mod">
          <ac:chgData name="Tariq Gilani" userId="f95dad9b-1e6c-498c-b573-9242e9268dd4" providerId="ADAL" clId="{5853F57F-5642-46DB-9CB4-8541402645FD}" dt="2022-03-27T14:34:17.665" v="9131" actId="1076"/>
          <ac:spMkLst>
            <pc:docMk/>
            <pc:sldMk cId="2944694507" sldId="564"/>
            <ac:spMk id="28" creationId="{D240A29A-3667-4D63-9E90-636199DAC7C4}"/>
          </ac:spMkLst>
        </pc:spChg>
        <pc:spChg chg="add mod">
          <ac:chgData name="Tariq Gilani" userId="f95dad9b-1e6c-498c-b573-9242e9268dd4" providerId="ADAL" clId="{5853F57F-5642-46DB-9CB4-8541402645FD}" dt="2022-03-27T14:34:12.516" v="9130" actId="1076"/>
          <ac:spMkLst>
            <pc:docMk/>
            <pc:sldMk cId="2944694507" sldId="564"/>
            <ac:spMk id="30" creationId="{946A20D1-3165-4C2B-A816-F41F440773FD}"/>
          </ac:spMkLst>
        </pc:spChg>
        <pc:spChg chg="add mod">
          <ac:chgData name="Tariq Gilani" userId="f95dad9b-1e6c-498c-b573-9242e9268dd4" providerId="ADAL" clId="{5853F57F-5642-46DB-9CB4-8541402645FD}" dt="2022-03-27T14:34:02.876" v="9128" actId="1076"/>
          <ac:spMkLst>
            <pc:docMk/>
            <pc:sldMk cId="2944694507" sldId="564"/>
            <ac:spMk id="31" creationId="{DA2AC0C3-623F-4604-A935-2C92FEB8A388}"/>
          </ac:spMkLst>
        </pc:spChg>
        <pc:spChg chg="add mod">
          <ac:chgData name="Tariq Gilani" userId="f95dad9b-1e6c-498c-b573-9242e9268dd4" providerId="ADAL" clId="{5853F57F-5642-46DB-9CB4-8541402645FD}" dt="2022-03-27T14:34:08.011" v="9129" actId="1076"/>
          <ac:spMkLst>
            <pc:docMk/>
            <pc:sldMk cId="2944694507" sldId="564"/>
            <ac:spMk id="32" creationId="{B83B3F84-39B8-4E9B-A6D8-5573C45F1939}"/>
          </ac:spMkLst>
        </pc:spChg>
        <pc:spChg chg="add mod">
          <ac:chgData name="Tariq Gilani" userId="f95dad9b-1e6c-498c-b573-9242e9268dd4" providerId="ADAL" clId="{5853F57F-5642-46DB-9CB4-8541402645FD}" dt="2022-03-27T14:34:29.240" v="9133" actId="1076"/>
          <ac:spMkLst>
            <pc:docMk/>
            <pc:sldMk cId="2944694507" sldId="564"/>
            <ac:spMk id="33" creationId="{80EA1B05-9D73-42D1-BF57-3A68C7CBAC95}"/>
          </ac:spMkLst>
        </pc:spChg>
        <pc:spChg chg="add mod">
          <ac:chgData name="Tariq Gilani" userId="f95dad9b-1e6c-498c-b573-9242e9268dd4" providerId="ADAL" clId="{5853F57F-5642-46DB-9CB4-8541402645FD}" dt="2022-03-27T14:34:34.937" v="9134" actId="1076"/>
          <ac:spMkLst>
            <pc:docMk/>
            <pc:sldMk cId="2944694507" sldId="564"/>
            <ac:spMk id="34" creationId="{94C8A66B-B6C9-4DD1-A8ED-35F34FDFEF48}"/>
          </ac:spMkLst>
        </pc:spChg>
        <pc:spChg chg="add mod">
          <ac:chgData name="Tariq Gilani" userId="f95dad9b-1e6c-498c-b573-9242e9268dd4" providerId="ADAL" clId="{5853F57F-5642-46DB-9CB4-8541402645FD}" dt="2022-03-27T14:34:37.628" v="9135" actId="1076"/>
          <ac:spMkLst>
            <pc:docMk/>
            <pc:sldMk cId="2944694507" sldId="564"/>
            <ac:spMk id="35" creationId="{C3F8B27E-D969-4124-A711-00D2F8474A83}"/>
          </ac:spMkLst>
        </pc:spChg>
        <pc:spChg chg="add mod">
          <ac:chgData name="Tariq Gilani" userId="f95dad9b-1e6c-498c-b573-9242e9268dd4" providerId="ADAL" clId="{5853F57F-5642-46DB-9CB4-8541402645FD}" dt="2022-03-27T14:34:42.065" v="9136" actId="1076"/>
          <ac:spMkLst>
            <pc:docMk/>
            <pc:sldMk cId="2944694507" sldId="564"/>
            <ac:spMk id="36" creationId="{9FD79839-78AD-40DD-8C5F-A0D32B5C39B0}"/>
          </ac:spMkLst>
        </pc:spChg>
        <pc:spChg chg="add mod">
          <ac:chgData name="Tariq Gilani" userId="f95dad9b-1e6c-498c-b573-9242e9268dd4" providerId="ADAL" clId="{5853F57F-5642-46DB-9CB4-8541402645FD}" dt="2022-03-27T14:34:47.631" v="9138" actId="1076"/>
          <ac:spMkLst>
            <pc:docMk/>
            <pc:sldMk cId="2944694507" sldId="564"/>
            <ac:spMk id="37" creationId="{A7B77470-F5EC-4B34-B82D-36010D6FFC6E}"/>
          </ac:spMkLst>
        </pc:spChg>
        <pc:spChg chg="add mod">
          <ac:chgData name="Tariq Gilani" userId="f95dad9b-1e6c-498c-b573-9242e9268dd4" providerId="ADAL" clId="{5853F57F-5642-46DB-9CB4-8541402645FD}" dt="2022-03-27T14:34:53.059" v="9139" actId="1076"/>
          <ac:spMkLst>
            <pc:docMk/>
            <pc:sldMk cId="2944694507" sldId="564"/>
            <ac:spMk id="38" creationId="{A5EA01CA-A6C3-4F49-B556-7E675152973F}"/>
          </ac:spMkLst>
        </pc:spChg>
        <pc:spChg chg="add mod">
          <ac:chgData name="Tariq Gilani" userId="f95dad9b-1e6c-498c-b573-9242e9268dd4" providerId="ADAL" clId="{5853F57F-5642-46DB-9CB4-8541402645FD}" dt="2022-03-27T14:39:38.299" v="9232" actId="1076"/>
          <ac:spMkLst>
            <pc:docMk/>
            <pc:sldMk cId="2944694507" sldId="564"/>
            <ac:spMk id="39" creationId="{FC7045CC-BD1C-4BF0-BAC9-CCB036EFABAF}"/>
          </ac:spMkLst>
        </pc:spChg>
        <pc:spChg chg="add mod">
          <ac:chgData name="Tariq Gilani" userId="f95dad9b-1e6c-498c-b573-9242e9268dd4" providerId="ADAL" clId="{5853F57F-5642-46DB-9CB4-8541402645FD}" dt="2022-03-27T14:39:41.887" v="9233" actId="1076"/>
          <ac:spMkLst>
            <pc:docMk/>
            <pc:sldMk cId="2944694507" sldId="564"/>
            <ac:spMk id="40" creationId="{D43A007F-6E7D-48A6-BA39-7300360FE497}"/>
          </ac:spMkLst>
        </pc:spChg>
        <pc:spChg chg="add mod">
          <ac:chgData name="Tariq Gilani" userId="f95dad9b-1e6c-498c-b573-9242e9268dd4" providerId="ADAL" clId="{5853F57F-5642-46DB-9CB4-8541402645FD}" dt="2022-03-27T14:39:29.604" v="9230" actId="14100"/>
          <ac:spMkLst>
            <pc:docMk/>
            <pc:sldMk cId="2944694507" sldId="564"/>
            <ac:spMk id="41" creationId="{668FDC98-CD2D-40A2-A031-1DDD51F46EF2}"/>
          </ac:spMkLst>
        </pc:spChg>
        <pc:spChg chg="add mod">
          <ac:chgData name="Tariq Gilani" userId="f95dad9b-1e6c-498c-b573-9242e9268dd4" providerId="ADAL" clId="{5853F57F-5642-46DB-9CB4-8541402645FD}" dt="2022-03-27T14:40:20.846" v="9245" actId="692"/>
          <ac:spMkLst>
            <pc:docMk/>
            <pc:sldMk cId="2944694507" sldId="564"/>
            <ac:spMk id="42" creationId="{17EFCA95-4E70-40AF-AD2F-EA4AA1C3AD31}"/>
          </ac:spMkLst>
        </pc:spChg>
        <pc:spChg chg="add mod">
          <ac:chgData name="Tariq Gilani" userId="f95dad9b-1e6c-498c-b573-9242e9268dd4" providerId="ADAL" clId="{5853F57F-5642-46DB-9CB4-8541402645FD}" dt="2022-03-27T14:39:58.550" v="9238" actId="14100"/>
          <ac:spMkLst>
            <pc:docMk/>
            <pc:sldMk cId="2944694507" sldId="564"/>
            <ac:spMk id="44" creationId="{EA9ABEB1-7B1E-412A-BB35-4A459097B76D}"/>
          </ac:spMkLst>
        </pc:spChg>
        <pc:grpChg chg="add mod">
          <ac:chgData name="Tariq Gilani" userId="f95dad9b-1e6c-498c-b573-9242e9268dd4" providerId="ADAL" clId="{5853F57F-5642-46DB-9CB4-8541402645FD}" dt="2022-03-27T14:34:23.158" v="9132" actId="1076"/>
          <ac:grpSpMkLst>
            <pc:docMk/>
            <pc:sldMk cId="2944694507" sldId="564"/>
            <ac:grpSpMk id="3" creationId="{7CF849C6-2A04-467C-BE8D-3BCB50F225CB}"/>
          </ac:grpSpMkLst>
        </pc:grpChg>
        <pc:grpChg chg="mod">
          <ac:chgData name="Tariq Gilani" userId="f95dad9b-1e6c-498c-b573-9242e9268dd4" providerId="ADAL" clId="{5853F57F-5642-46DB-9CB4-8541402645FD}" dt="2022-03-27T14:14:02.438" v="8485"/>
          <ac:grpSpMkLst>
            <pc:docMk/>
            <pc:sldMk cId="2944694507" sldId="564"/>
            <ac:grpSpMk id="4" creationId="{3540588D-B8F5-4AEF-983C-2A1007698244}"/>
          </ac:grpSpMkLst>
        </pc:grp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6" creationId="{796F0C29-96B8-4E4E-B3B1-CF71B93A8E04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7" creationId="{BABCD408-BCA9-44C7-9E62-63A38EBE6237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10" creationId="{FEE40A27-35A0-4E35-9E59-2B97A2037772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11" creationId="{3E2515A8-D205-4746-B2A6-FB8E592E8318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14" creationId="{31E47725-193B-4FA9-91A4-12CD0192C035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18" creationId="{522B34B9-0E66-4958-8904-36943ABF9704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19" creationId="{D4D3D866-60B0-4BEB-9232-805ED5E2BE8A}"/>
          </ac:cxnSpMkLst>
        </pc:cxnChg>
        <pc:cxnChg chg="mod">
          <ac:chgData name="Tariq Gilani" userId="f95dad9b-1e6c-498c-b573-9242e9268dd4" providerId="ADAL" clId="{5853F57F-5642-46DB-9CB4-8541402645FD}" dt="2022-03-27T14:14:02.438" v="8485"/>
          <ac:cxnSpMkLst>
            <pc:docMk/>
            <pc:sldMk cId="2944694507" sldId="564"/>
            <ac:cxnSpMk id="21" creationId="{D54D57E1-F99B-4D7C-B630-6CEDB22B0F86}"/>
          </ac:cxnSpMkLst>
        </pc:cxn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239274900" sldId="565"/>
        </pc:sldMkLst>
        <pc:spChg chg="del">
          <ac:chgData name="Tariq Gilani" userId="f95dad9b-1e6c-498c-b573-9242e9268dd4" providerId="ADAL" clId="{5853F57F-5642-46DB-9CB4-8541402645FD}" dt="2022-03-27T14:40:40.288" v="9247" actId="478"/>
          <ac:spMkLst>
            <pc:docMk/>
            <pc:sldMk cId="239274900" sldId="565"/>
            <ac:spMk id="2" creationId="{41C0543B-ACAA-4408-A664-8D1A9F4E4AC9}"/>
          </ac:spMkLst>
        </pc:spChg>
        <pc:spChg chg="add mod">
          <ac:chgData name="Tariq Gilani" userId="f95dad9b-1e6c-498c-b573-9242e9268dd4" providerId="ADAL" clId="{5853F57F-5642-46DB-9CB4-8541402645FD}" dt="2022-03-27T14:41:03.113" v="9273" actId="113"/>
          <ac:spMkLst>
            <pc:docMk/>
            <pc:sldMk cId="239274900" sldId="565"/>
            <ac:spMk id="3" creationId="{AAB65A53-7B6A-44E2-8D60-B8F96381BB28}"/>
          </ac:spMkLst>
        </pc:spChg>
        <pc:spChg chg="add mod">
          <ac:chgData name="Tariq Gilani" userId="f95dad9b-1e6c-498c-b573-9242e9268dd4" providerId="ADAL" clId="{5853F57F-5642-46DB-9CB4-8541402645FD}" dt="2022-03-27T14:41:43.057" v="9353" actId="20577"/>
          <ac:spMkLst>
            <pc:docMk/>
            <pc:sldMk cId="239274900" sldId="565"/>
            <ac:spMk id="4" creationId="{64A2FC2C-516F-4D50-8C39-53617D110AEA}"/>
          </ac:spMkLst>
        </pc:spChg>
        <pc:spChg chg="add mod">
          <ac:chgData name="Tariq Gilani" userId="f95dad9b-1e6c-498c-b573-9242e9268dd4" providerId="ADAL" clId="{5853F57F-5642-46DB-9CB4-8541402645FD}" dt="2022-03-27T14:43:11.327" v="9414" actId="14100"/>
          <ac:spMkLst>
            <pc:docMk/>
            <pc:sldMk cId="239274900" sldId="565"/>
            <ac:spMk id="5" creationId="{8A45EA0A-945C-478B-81BB-9D8F5056F82F}"/>
          </ac:spMkLst>
        </pc:spChg>
        <pc:spChg chg="add mod">
          <ac:chgData name="Tariq Gilani" userId="f95dad9b-1e6c-498c-b573-9242e9268dd4" providerId="ADAL" clId="{5853F57F-5642-46DB-9CB4-8541402645FD}" dt="2022-03-27T14:43:07.033" v="9413" actId="1076"/>
          <ac:spMkLst>
            <pc:docMk/>
            <pc:sldMk cId="239274900" sldId="565"/>
            <ac:spMk id="6" creationId="{1EA3333B-0D08-4B5D-BE0E-89EF5F812740}"/>
          </ac:spMkLst>
        </pc:spChg>
        <pc:spChg chg="add mod">
          <ac:chgData name="Tariq Gilani" userId="f95dad9b-1e6c-498c-b573-9242e9268dd4" providerId="ADAL" clId="{5853F57F-5642-46DB-9CB4-8541402645FD}" dt="2022-03-27T14:49:28.267" v="9509" actId="1076"/>
          <ac:spMkLst>
            <pc:docMk/>
            <pc:sldMk cId="239274900" sldId="565"/>
            <ac:spMk id="7" creationId="{A46E57FC-7DBB-42F1-A5B6-16DE093E7FF0}"/>
          </ac:spMkLst>
        </pc:spChg>
        <pc:spChg chg="add mod">
          <ac:chgData name="Tariq Gilani" userId="f95dad9b-1e6c-498c-b573-9242e9268dd4" providerId="ADAL" clId="{5853F57F-5642-46DB-9CB4-8541402645FD}" dt="2022-03-27T14:49:33.257" v="9510" actId="1076"/>
          <ac:spMkLst>
            <pc:docMk/>
            <pc:sldMk cId="239274900" sldId="565"/>
            <ac:spMk id="8" creationId="{4F6A93B2-F72A-43EA-8411-7EDE0919229B}"/>
          </ac:spMkLst>
        </pc:spChg>
        <pc:spChg chg="add mod">
          <ac:chgData name="Tariq Gilani" userId="f95dad9b-1e6c-498c-b573-9242e9268dd4" providerId="ADAL" clId="{5853F57F-5642-46DB-9CB4-8541402645FD}" dt="2022-03-27T14:49:45.018" v="9512" actId="1076"/>
          <ac:spMkLst>
            <pc:docMk/>
            <pc:sldMk cId="239274900" sldId="565"/>
            <ac:spMk id="9" creationId="{1F3FC676-F5B9-4DBC-A91F-AF10870672FF}"/>
          </ac:spMkLst>
        </pc:spChg>
        <pc:spChg chg="add mod">
          <ac:chgData name="Tariq Gilani" userId="f95dad9b-1e6c-498c-b573-9242e9268dd4" providerId="ADAL" clId="{5853F57F-5642-46DB-9CB4-8541402645FD}" dt="2022-03-27T14:49:37.626" v="9511" actId="1076"/>
          <ac:spMkLst>
            <pc:docMk/>
            <pc:sldMk cId="239274900" sldId="565"/>
            <ac:spMk id="10" creationId="{5399D780-B41A-4654-BE32-B085B22C9FAC}"/>
          </ac:spMkLst>
        </pc:spChg>
      </pc:sldChg>
      <pc:sldChg chg="addSp delSp modSp new del mod">
        <pc:chgData name="Tariq Gilani" userId="f95dad9b-1e6c-498c-b573-9242e9268dd4" providerId="ADAL" clId="{5853F57F-5642-46DB-9CB4-8541402645FD}" dt="2022-03-28T19:35:18.760" v="11546" actId="47"/>
        <pc:sldMkLst>
          <pc:docMk/>
          <pc:sldMk cId="510664461" sldId="566"/>
        </pc:sldMkLst>
        <pc:spChg chg="del">
          <ac:chgData name="Tariq Gilani" userId="f95dad9b-1e6c-498c-b573-9242e9268dd4" providerId="ADAL" clId="{5853F57F-5642-46DB-9CB4-8541402645FD}" dt="2022-03-27T15:19:41.869" v="10140" actId="478"/>
          <ac:spMkLst>
            <pc:docMk/>
            <pc:sldMk cId="510664461" sldId="566"/>
            <ac:spMk id="2" creationId="{AAEB3963-FB6B-4CDE-B8C3-863EA0C7D36B}"/>
          </ac:spMkLst>
        </pc:spChg>
        <pc:spChg chg="add mod">
          <ac:chgData name="Tariq Gilani" userId="f95dad9b-1e6c-498c-b573-9242e9268dd4" providerId="ADAL" clId="{5853F57F-5642-46DB-9CB4-8541402645FD}" dt="2022-03-27T15:28:13.760" v="10404" actId="1076"/>
          <ac:spMkLst>
            <pc:docMk/>
            <pc:sldMk cId="510664461" sldId="566"/>
            <ac:spMk id="3" creationId="{76BE683A-C504-4649-805A-E423B4DE4063}"/>
          </ac:spMkLst>
        </pc:spChg>
        <pc:spChg chg="add mod">
          <ac:chgData name="Tariq Gilani" userId="f95dad9b-1e6c-498c-b573-9242e9268dd4" providerId="ADAL" clId="{5853F57F-5642-46DB-9CB4-8541402645FD}" dt="2022-03-27T15:37:33.796" v="10676" actId="692"/>
          <ac:spMkLst>
            <pc:docMk/>
            <pc:sldMk cId="510664461" sldId="566"/>
            <ac:spMk id="4" creationId="{28F28340-F130-4FEC-9B36-43FD925F22B2}"/>
          </ac:spMkLst>
        </pc:spChg>
        <pc:spChg chg="add del">
          <ac:chgData name="Tariq Gilani" userId="f95dad9b-1e6c-498c-b573-9242e9268dd4" providerId="ADAL" clId="{5853F57F-5642-46DB-9CB4-8541402645FD}" dt="2022-03-27T15:23:23.360" v="10191" actId="478"/>
          <ac:spMkLst>
            <pc:docMk/>
            <pc:sldMk cId="510664461" sldId="566"/>
            <ac:spMk id="6" creationId="{C5D837AC-B956-4ECC-83F9-24C53D363530}"/>
          </ac:spMkLst>
        </pc:spChg>
        <pc:spChg chg="add mod">
          <ac:chgData name="Tariq Gilani" userId="f95dad9b-1e6c-498c-b573-9242e9268dd4" providerId="ADAL" clId="{5853F57F-5642-46DB-9CB4-8541402645FD}" dt="2022-03-27T15:28:15.988" v="10405" actId="1076"/>
          <ac:spMkLst>
            <pc:docMk/>
            <pc:sldMk cId="510664461" sldId="566"/>
            <ac:spMk id="7" creationId="{7779137D-CACF-45C4-86E5-F336F9A0C929}"/>
          </ac:spMkLst>
        </pc:spChg>
        <pc:spChg chg="add mod">
          <ac:chgData name="Tariq Gilani" userId="f95dad9b-1e6c-498c-b573-9242e9268dd4" providerId="ADAL" clId="{5853F57F-5642-46DB-9CB4-8541402645FD}" dt="2022-03-27T15:37:39.388" v="10677" actId="692"/>
          <ac:spMkLst>
            <pc:docMk/>
            <pc:sldMk cId="510664461" sldId="566"/>
            <ac:spMk id="8" creationId="{7CF23A70-4995-49B5-A91F-140DA8A76E11}"/>
          </ac:spMkLst>
        </pc:spChg>
        <pc:spChg chg="add mod">
          <ac:chgData name="Tariq Gilani" userId="f95dad9b-1e6c-498c-b573-9242e9268dd4" providerId="ADAL" clId="{5853F57F-5642-46DB-9CB4-8541402645FD}" dt="2022-03-27T15:28:28.568" v="10408" actId="1076"/>
          <ac:spMkLst>
            <pc:docMk/>
            <pc:sldMk cId="510664461" sldId="566"/>
            <ac:spMk id="9" creationId="{59CAD376-BCA8-4FB0-87FB-0A292B3EF411}"/>
          </ac:spMkLst>
        </pc:spChg>
        <pc:spChg chg="add mod">
          <ac:chgData name="Tariq Gilani" userId="f95dad9b-1e6c-498c-b573-9242e9268dd4" providerId="ADAL" clId="{5853F57F-5642-46DB-9CB4-8541402645FD}" dt="2022-03-27T15:29:57.980" v="10516" actId="14100"/>
          <ac:spMkLst>
            <pc:docMk/>
            <pc:sldMk cId="510664461" sldId="566"/>
            <ac:spMk id="10" creationId="{F813AB8C-A08D-4585-9B40-70D7F5E55DC7}"/>
          </ac:spMkLst>
        </pc:spChg>
        <pc:spChg chg="add mod">
          <ac:chgData name="Tariq Gilani" userId="f95dad9b-1e6c-498c-b573-9242e9268dd4" providerId="ADAL" clId="{5853F57F-5642-46DB-9CB4-8541402645FD}" dt="2022-03-27T15:31:14.309" v="10535" actId="20577"/>
          <ac:spMkLst>
            <pc:docMk/>
            <pc:sldMk cId="510664461" sldId="566"/>
            <ac:spMk id="11" creationId="{0E170F2D-2008-40F0-AD2D-4058551A8B43}"/>
          </ac:spMkLst>
        </pc:spChg>
        <pc:spChg chg="add mod">
          <ac:chgData name="Tariq Gilani" userId="f95dad9b-1e6c-498c-b573-9242e9268dd4" providerId="ADAL" clId="{5853F57F-5642-46DB-9CB4-8541402645FD}" dt="2022-03-27T15:32:20.559" v="10566" actId="122"/>
          <ac:spMkLst>
            <pc:docMk/>
            <pc:sldMk cId="510664461" sldId="566"/>
            <ac:spMk id="12" creationId="{CCC3B579-ECCC-4011-9BCA-F8921405F625}"/>
          </ac:spMkLst>
        </pc:spChg>
        <pc:spChg chg="add mod">
          <ac:chgData name="Tariq Gilani" userId="f95dad9b-1e6c-498c-b573-9242e9268dd4" providerId="ADAL" clId="{5853F57F-5642-46DB-9CB4-8541402645FD}" dt="2022-03-27T15:33:00.495" v="10598" actId="114"/>
          <ac:spMkLst>
            <pc:docMk/>
            <pc:sldMk cId="510664461" sldId="566"/>
            <ac:spMk id="13" creationId="{37F05AC0-A255-4580-8D01-E484550984AB}"/>
          </ac:spMkLst>
        </pc:spChg>
        <pc:spChg chg="add mod">
          <ac:chgData name="Tariq Gilani" userId="f95dad9b-1e6c-498c-b573-9242e9268dd4" providerId="ADAL" clId="{5853F57F-5642-46DB-9CB4-8541402645FD}" dt="2022-03-27T15:33:43.406" v="10636" actId="14100"/>
          <ac:spMkLst>
            <pc:docMk/>
            <pc:sldMk cId="510664461" sldId="566"/>
            <ac:spMk id="14" creationId="{3F1291B8-D6F5-4219-A21C-381F8254E174}"/>
          </ac:spMkLst>
        </pc:spChg>
        <pc:spChg chg="add mod">
          <ac:chgData name="Tariq Gilani" userId="f95dad9b-1e6c-498c-b573-9242e9268dd4" providerId="ADAL" clId="{5853F57F-5642-46DB-9CB4-8541402645FD}" dt="2022-03-27T15:38:00.223" v="10681" actId="14100"/>
          <ac:spMkLst>
            <pc:docMk/>
            <pc:sldMk cId="510664461" sldId="566"/>
            <ac:spMk id="15" creationId="{105862AB-D7BE-499A-A6C5-6A450F50C93C}"/>
          </ac:spMkLst>
        </pc:spChg>
        <pc:spChg chg="add mod">
          <ac:chgData name="Tariq Gilani" userId="f95dad9b-1e6c-498c-b573-9242e9268dd4" providerId="ADAL" clId="{5853F57F-5642-46DB-9CB4-8541402645FD}" dt="2022-03-27T15:34:35.963" v="10660" actId="14100"/>
          <ac:spMkLst>
            <pc:docMk/>
            <pc:sldMk cId="510664461" sldId="566"/>
            <ac:spMk id="16" creationId="{16B2B306-6C62-4839-B858-76E1FFB79739}"/>
          </ac:spMkLst>
        </pc:spChg>
        <pc:spChg chg="add mod">
          <ac:chgData name="Tariq Gilani" userId="f95dad9b-1e6c-498c-b573-9242e9268dd4" providerId="ADAL" clId="{5853F57F-5642-46DB-9CB4-8541402645FD}" dt="2022-03-27T15:34:54.892" v="10663" actId="2085"/>
          <ac:spMkLst>
            <pc:docMk/>
            <pc:sldMk cId="510664461" sldId="566"/>
            <ac:spMk id="17" creationId="{497DC06C-8611-49D5-8672-1B2E9BF4A3FC}"/>
          </ac:spMkLst>
        </pc:spChg>
        <pc:spChg chg="add mod">
          <ac:chgData name="Tariq Gilani" userId="f95dad9b-1e6c-498c-b573-9242e9268dd4" providerId="ADAL" clId="{5853F57F-5642-46DB-9CB4-8541402645FD}" dt="2022-03-27T15:35:17.177" v="10665" actId="1076"/>
          <ac:spMkLst>
            <pc:docMk/>
            <pc:sldMk cId="510664461" sldId="566"/>
            <ac:spMk id="18" creationId="{3E501CFF-A7C0-4F3B-9113-96072EA36221}"/>
          </ac:spMkLst>
        </pc:spChg>
        <pc:spChg chg="add mod">
          <ac:chgData name="Tariq Gilani" userId="f95dad9b-1e6c-498c-b573-9242e9268dd4" providerId="ADAL" clId="{5853F57F-5642-46DB-9CB4-8541402645FD}" dt="2022-03-27T15:43:04.513" v="10848" actId="122"/>
          <ac:spMkLst>
            <pc:docMk/>
            <pc:sldMk cId="510664461" sldId="566"/>
            <ac:spMk id="19" creationId="{05CDA2B8-DBE4-4260-ADF1-03D1A0068CF1}"/>
          </ac:spMkLst>
        </pc:spChg>
        <pc:spChg chg="add mod">
          <ac:chgData name="Tariq Gilani" userId="f95dad9b-1e6c-498c-b573-9242e9268dd4" providerId="ADAL" clId="{5853F57F-5642-46DB-9CB4-8541402645FD}" dt="2022-03-27T15:39:42.385" v="10714" actId="1076"/>
          <ac:spMkLst>
            <pc:docMk/>
            <pc:sldMk cId="510664461" sldId="566"/>
            <ac:spMk id="20" creationId="{D250CE5E-122F-4A2D-A93F-212691D90476}"/>
          </ac:spMkLst>
        </pc:spChg>
        <pc:spChg chg="add mod">
          <ac:chgData name="Tariq Gilani" userId="f95dad9b-1e6c-498c-b573-9242e9268dd4" providerId="ADAL" clId="{5853F57F-5642-46DB-9CB4-8541402645FD}" dt="2022-03-27T15:43:23.797" v="10849" actId="255"/>
          <ac:spMkLst>
            <pc:docMk/>
            <pc:sldMk cId="510664461" sldId="566"/>
            <ac:spMk id="21" creationId="{09D4CCBE-D85B-44C0-B8CC-F1BB43568F8E}"/>
          </ac:spMkLst>
        </pc:spChg>
        <pc:spChg chg="add del mod">
          <ac:chgData name="Tariq Gilani" userId="f95dad9b-1e6c-498c-b573-9242e9268dd4" providerId="ADAL" clId="{5853F57F-5642-46DB-9CB4-8541402645FD}" dt="2022-03-27T15:40:51.839" v="10754" actId="478"/>
          <ac:spMkLst>
            <pc:docMk/>
            <pc:sldMk cId="510664461" sldId="566"/>
            <ac:spMk id="23" creationId="{0B6FD417-8899-4B28-AB98-98122FABEB3C}"/>
          </ac:spMkLst>
        </pc:spChg>
      </pc:sldChg>
      <pc:sldChg chg="del">
        <pc:chgData name="Tariq Gilani" userId="f95dad9b-1e6c-498c-b573-9242e9268dd4" providerId="ADAL" clId="{5853F57F-5642-46DB-9CB4-8541402645FD}" dt="2022-03-28T19:35:18.760" v="11546" actId="47"/>
        <pc:sldMkLst>
          <pc:docMk/>
          <pc:sldMk cId="954266095" sldId="5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139.png"/><Relationship Id="rId5" Type="http://schemas.openxmlformats.org/officeDocument/2006/relationships/image" Target="../media/image71.png"/><Relationship Id="rId10" Type="http://schemas.openxmlformats.org/officeDocument/2006/relationships/image" Target="../media/image1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7EB51F-844B-47C1-8AC2-C7C87D6A2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87029"/>
              </p:ext>
            </p:extLst>
          </p:nvPr>
        </p:nvGraphicFramePr>
        <p:xfrm>
          <a:off x="1447800" y="3581399"/>
          <a:ext cx="2362200" cy="130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1548877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79890513"/>
                    </a:ext>
                  </a:extLst>
                </a:gridCol>
              </a:tblGrid>
              <a:tr h="653535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33980"/>
                  </a:ext>
                </a:extLst>
              </a:tr>
              <a:tr h="653535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3235602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4DA4FF-7174-458C-AA16-9881A96FC1D6}"/>
              </a:ext>
            </a:extLst>
          </p:cNvPr>
          <p:cNvCxnSpPr/>
          <p:nvPr/>
        </p:nvCxnSpPr>
        <p:spPr>
          <a:xfrm>
            <a:off x="1828800" y="335280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356DF7-1B20-40F6-88A3-F4F424B99745}"/>
              </a:ext>
            </a:extLst>
          </p:cNvPr>
          <p:cNvSpPr txBox="1"/>
          <p:nvPr/>
        </p:nvSpPr>
        <p:spPr>
          <a:xfrm>
            <a:off x="2514600" y="3168134"/>
            <a:ext cx="83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- 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3ECA13-F3C1-4DE3-B903-618867397F2B}"/>
              </a:ext>
            </a:extLst>
          </p:cNvPr>
          <p:cNvCxnSpPr>
            <a:cxnSpLocks/>
          </p:cNvCxnSpPr>
          <p:nvPr/>
        </p:nvCxnSpPr>
        <p:spPr>
          <a:xfrm>
            <a:off x="1143000" y="3581399"/>
            <a:ext cx="0" cy="457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35A26F1-6A20-46A4-B66A-40AF18186F3D}"/>
              </a:ext>
            </a:extLst>
          </p:cNvPr>
          <p:cNvSpPr txBox="1"/>
          <p:nvPr/>
        </p:nvSpPr>
        <p:spPr>
          <a:xfrm>
            <a:off x="685800" y="42349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+PV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807097-10C5-4318-8A17-23D033AF9C96}"/>
                  </a:ext>
                </a:extLst>
              </p:cNvPr>
              <p:cNvSpPr txBox="1"/>
              <p:nvPr/>
            </p:nvSpPr>
            <p:spPr>
              <a:xfrm>
                <a:off x="3810000" y="3637002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807097-10C5-4318-8A17-23D033AF9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37002"/>
                <a:ext cx="19812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576047-9551-4E37-966F-6BC7441BECF1}"/>
                  </a:ext>
                </a:extLst>
              </p:cNvPr>
              <p:cNvSpPr txBox="1"/>
              <p:nvPr/>
            </p:nvSpPr>
            <p:spPr>
              <a:xfrm>
                <a:off x="3975099" y="4304958"/>
                <a:ext cx="1651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576047-9551-4E37-966F-6BC7441BE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099" y="4304958"/>
                <a:ext cx="1651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3FC6C5-EAEC-412F-A337-6D2E09DE68A6}"/>
                  </a:ext>
                </a:extLst>
              </p:cNvPr>
              <p:cNvSpPr txBox="1"/>
              <p:nvPr/>
            </p:nvSpPr>
            <p:spPr>
              <a:xfrm>
                <a:off x="990600" y="5117067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3FC6C5-EAEC-412F-A337-6D2E09DE6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17067"/>
                <a:ext cx="1524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ACA685-537E-40BB-ABED-943D04357E56}"/>
                  </a:ext>
                </a:extLst>
              </p:cNvPr>
              <p:cNvSpPr txBox="1"/>
              <p:nvPr/>
            </p:nvSpPr>
            <p:spPr>
              <a:xfrm>
                <a:off x="2646680" y="5093493"/>
                <a:ext cx="1524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ACA685-537E-40BB-ABED-943D04357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6680" y="5093493"/>
                <a:ext cx="152400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BB79C3-6AB2-4623-9CA9-5CE3338CAD8B}"/>
                  </a:ext>
                </a:extLst>
              </p:cNvPr>
              <p:cNvSpPr txBox="1"/>
              <p:nvPr/>
            </p:nvSpPr>
            <p:spPr>
              <a:xfrm>
                <a:off x="6324600" y="365682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BB79C3-6AB2-4623-9CA9-5CE3338CA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656824"/>
                <a:ext cx="19812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3EB41D9-7B65-4179-98D0-925B638C5099}"/>
                  </a:ext>
                </a:extLst>
              </p:cNvPr>
              <p:cNvSpPr txBox="1"/>
              <p:nvPr/>
            </p:nvSpPr>
            <p:spPr>
              <a:xfrm>
                <a:off x="6324600" y="4041248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3EB41D9-7B65-4179-98D0-925B638C5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041248"/>
                <a:ext cx="19812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BB9585-6A56-4DD6-9BD7-AF261F083FDF}"/>
                  </a:ext>
                </a:extLst>
              </p:cNvPr>
              <p:cNvSpPr txBox="1"/>
              <p:nvPr/>
            </p:nvSpPr>
            <p:spPr>
              <a:xfrm>
                <a:off x="6212840" y="444138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BB9585-6A56-4DD6-9BD7-AF261F083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840" y="4441384"/>
                <a:ext cx="19812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921C9444-D718-4EC1-A7D3-8AB395F13414}"/>
              </a:ext>
            </a:extLst>
          </p:cNvPr>
          <p:cNvSpPr txBox="1"/>
          <p:nvPr/>
        </p:nvSpPr>
        <p:spPr>
          <a:xfrm>
            <a:off x="1442720" y="1561308"/>
            <a:ext cx="56007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functions, </a:t>
            </a:r>
            <a:r>
              <a:rPr lang="en-US" i="1" dirty="0"/>
              <a:t>U, H, F </a:t>
            </a:r>
            <a:r>
              <a:rPr lang="en-US" dirty="0"/>
              <a:t>and </a:t>
            </a:r>
            <a:r>
              <a:rPr lang="en-US" i="1" dirty="0"/>
              <a:t>G</a:t>
            </a:r>
            <a:r>
              <a:rPr lang="en-US" dirty="0"/>
              <a:t> are collectively called </a:t>
            </a:r>
            <a:r>
              <a:rPr lang="en-US" sz="2000" b="1" dirty="0"/>
              <a:t>Thermodynamic Potential</a:t>
            </a:r>
          </a:p>
        </p:txBody>
      </p:sp>
    </p:spTree>
    <p:extLst>
      <p:ext uri="{BB962C8B-B14F-4D97-AF65-F5344CB8AC3E}">
        <p14:creationId xmlns:p14="http://schemas.microsoft.com/office/powerpoint/2010/main" val="307844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9CD61C-17A9-4D23-A89C-3D3829418018}"/>
              </a:ext>
            </a:extLst>
          </p:cNvPr>
          <p:cNvSpPr txBox="1"/>
          <p:nvPr/>
        </p:nvSpPr>
        <p:spPr>
          <a:xfrm>
            <a:off x="533400" y="288667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Landau or Grand Potential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9D111D-ADF5-42A4-A034-BA4A5B953EFD}"/>
              </a:ext>
            </a:extLst>
          </p:cNvPr>
          <p:cNvSpPr txBox="1"/>
          <p:nvPr/>
        </p:nvSpPr>
        <p:spPr>
          <a:xfrm>
            <a:off x="4724400" y="43029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 called Grand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63F7D2-BDD1-4F7E-B401-0F30302AF980}"/>
                  </a:ext>
                </a:extLst>
              </p:cNvPr>
              <p:cNvSpPr txBox="1"/>
              <p:nvPr/>
            </p:nvSpPr>
            <p:spPr>
              <a:xfrm>
                <a:off x="3505200" y="9144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Enthalpy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</m:oMath>
                </a14:m>
                <a:endParaRPr lang="en-US" b="0" dirty="0"/>
              </a:p>
              <a:p>
                <a:r>
                  <a:rPr lang="en-US" b="0" dirty="0"/>
                  <a:t>Helmholtz Free Energy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&amp;</a:t>
                </a:r>
                <a:r>
                  <a:rPr lang="en-US" b="0" dirty="0"/>
                  <a:t> Gibb’s Free Energy</a:t>
                </a:r>
                <a:r>
                  <a:rPr lang="en-US" dirty="0"/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363F7D2-BDD1-4F7E-B401-0F30302A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9144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05C1C63-C730-4910-ADB7-C32D4C711356}"/>
              </a:ext>
            </a:extLst>
          </p:cNvPr>
          <p:cNvSpPr txBox="1"/>
          <p:nvPr/>
        </p:nvSpPr>
        <p:spPr>
          <a:xfrm>
            <a:off x="914400" y="785892"/>
            <a:ext cx="121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 know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E8C59B-78F1-4702-85C3-1336C9EFC38A}"/>
              </a:ext>
            </a:extLst>
          </p:cNvPr>
          <p:cNvSpPr txBox="1"/>
          <p:nvPr/>
        </p:nvSpPr>
        <p:spPr>
          <a:xfrm>
            <a:off x="914400" y="1138754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all these cases, we kept, </a:t>
            </a:r>
            <a:r>
              <a:rPr lang="en-US" i="1" dirty="0"/>
              <a:t>N </a:t>
            </a:r>
            <a:r>
              <a:rPr lang="en-US" dirty="0"/>
              <a:t>fixed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A55E53-0C70-4F97-AC17-96FFBC6D4509}"/>
              </a:ext>
            </a:extLst>
          </p:cNvPr>
          <p:cNvSpPr txBox="1"/>
          <p:nvPr/>
        </p:nvSpPr>
        <p:spPr>
          <a:xfrm>
            <a:off x="533400" y="1861622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How about the processes, where </a:t>
            </a:r>
            <a:r>
              <a:rPr lang="en-US" b="1" i="1" dirty="0"/>
              <a:t>N </a:t>
            </a:r>
            <a:r>
              <a:rPr lang="en-US" b="1" dirty="0"/>
              <a:t>changes?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432C42-5B68-4375-AF43-016532D2DCA1}"/>
              </a:ext>
            </a:extLst>
          </p:cNvPr>
          <p:cNvSpPr txBox="1"/>
          <p:nvPr/>
        </p:nvSpPr>
        <p:spPr>
          <a:xfrm>
            <a:off x="1648460" y="2263220"/>
            <a:ext cx="677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need to define a new thermodynamic: potential: Grand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7DF1F1-4C00-461C-8459-5F9477CAB798}"/>
                  </a:ext>
                </a:extLst>
              </p:cNvPr>
              <p:cNvSpPr txBox="1"/>
              <p:nvPr/>
            </p:nvSpPr>
            <p:spPr>
              <a:xfrm>
                <a:off x="685800" y="2728794"/>
                <a:ext cx="23622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7DF1F1-4C00-461C-8459-5F9477CAB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28794"/>
                <a:ext cx="2362200" cy="381000"/>
              </a:xfrm>
              <a:prstGeom prst="rect">
                <a:avLst/>
              </a:prstGeom>
              <a:blipFill>
                <a:blip r:embed="rId3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91FD5F-B83C-4217-827E-E18013E301AB}"/>
                  </a:ext>
                </a:extLst>
              </p:cNvPr>
              <p:cNvSpPr txBox="1"/>
              <p:nvPr/>
            </p:nvSpPr>
            <p:spPr>
              <a:xfrm>
                <a:off x="3126740" y="2728794"/>
                <a:ext cx="23622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</a:rPr>
                  <a:t>OR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91FD5F-B83C-4217-827E-E18013E30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740" y="2728794"/>
                <a:ext cx="2362200" cy="381000"/>
              </a:xfrm>
              <a:prstGeom prst="rect">
                <a:avLst/>
              </a:prstGeom>
              <a:blipFill>
                <a:blip r:embed="rId4"/>
                <a:stretch>
                  <a:fillRect l="-2326" t="-9677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5591BA-17B1-40BA-8C0D-8ADCA9D48D61}"/>
                  </a:ext>
                </a:extLst>
              </p:cNvPr>
              <p:cNvSpPr txBox="1"/>
              <p:nvPr/>
            </p:nvSpPr>
            <p:spPr>
              <a:xfrm>
                <a:off x="904240" y="3233896"/>
                <a:ext cx="48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5591BA-17B1-40BA-8C0D-8ADCA9D48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40" y="3233896"/>
                <a:ext cx="4800600" cy="369332"/>
              </a:xfrm>
              <a:prstGeom prst="rect">
                <a:avLst/>
              </a:prstGeom>
              <a:blipFill>
                <a:blip r:embed="rId5"/>
                <a:stretch>
                  <a:fillRect l="-101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E0BDEF-B27B-4F7A-8187-FF0FB5CC0FA9}"/>
                  </a:ext>
                </a:extLst>
              </p:cNvPr>
              <p:cNvSpPr txBox="1"/>
              <p:nvPr/>
            </p:nvSpPr>
            <p:spPr>
              <a:xfrm>
                <a:off x="370840" y="3731618"/>
                <a:ext cx="586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E0BDEF-B27B-4F7A-8187-FF0FB5CC0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40" y="3731618"/>
                <a:ext cx="5867400" cy="369332"/>
              </a:xfrm>
              <a:prstGeom prst="rect">
                <a:avLst/>
              </a:prstGeom>
              <a:blipFill>
                <a:blip r:embed="rId6"/>
                <a:stretch>
                  <a:fillRect l="-9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D2287-773F-4452-8F17-D723CD69CE1B}"/>
                  </a:ext>
                </a:extLst>
              </p:cNvPr>
              <p:cNvSpPr txBox="1"/>
              <p:nvPr/>
            </p:nvSpPr>
            <p:spPr>
              <a:xfrm>
                <a:off x="1943100" y="4328994"/>
                <a:ext cx="33959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∅=−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𝑁𝑑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3D2287-773F-4452-8F17-D723CD69C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00" y="4328994"/>
                <a:ext cx="3395980" cy="369332"/>
              </a:xfrm>
              <a:prstGeom prst="rect">
                <a:avLst/>
              </a:prstGeom>
              <a:blipFill>
                <a:blip r:embed="rId7"/>
                <a:stretch>
                  <a:fillRect l="-16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DF6C1266-7CFB-442C-8B81-19DBD297341A}"/>
              </a:ext>
            </a:extLst>
          </p:cNvPr>
          <p:cNvSpPr/>
          <p:nvPr/>
        </p:nvSpPr>
        <p:spPr>
          <a:xfrm>
            <a:off x="5339080" y="4415750"/>
            <a:ext cx="299720" cy="2191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7BF332-3E88-4E2C-A1FE-B5BF6F850C5B}"/>
                  </a:ext>
                </a:extLst>
              </p:cNvPr>
              <p:cNvSpPr txBox="1"/>
              <p:nvPr/>
            </p:nvSpPr>
            <p:spPr>
              <a:xfrm>
                <a:off x="6217920" y="4328994"/>
                <a:ext cx="1097280" cy="369332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7BF332-3E88-4E2C-A1FE-B5BF6F850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4328994"/>
                <a:ext cx="1097280" cy="369332"/>
              </a:xfrm>
              <a:prstGeom prst="rect">
                <a:avLst/>
              </a:prstGeom>
              <a:blipFill>
                <a:blip r:embed="rId8"/>
                <a:stretch>
                  <a:fillRect r="-2747" b="-12698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Down 19">
            <a:extLst>
              <a:ext uri="{FF2B5EF4-FFF2-40B4-BE49-F238E27FC236}">
                <a16:creationId xmlns:a16="http://schemas.microsoft.com/office/drawing/2014/main" id="{587E1D51-63E6-496B-8719-FEA22075C959}"/>
              </a:ext>
            </a:extLst>
          </p:cNvPr>
          <p:cNvSpPr/>
          <p:nvPr/>
        </p:nvSpPr>
        <p:spPr>
          <a:xfrm rot="16200000">
            <a:off x="1005777" y="5025755"/>
            <a:ext cx="275058" cy="45146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054475-5D6A-45B1-93CC-B5EB83616427}"/>
                  </a:ext>
                </a:extLst>
              </p:cNvPr>
              <p:cNvSpPr txBox="1"/>
              <p:nvPr/>
            </p:nvSpPr>
            <p:spPr>
              <a:xfrm>
                <a:off x="160020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054475-5D6A-45B1-93CC-B5EB83616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35856"/>
                <a:ext cx="1676400" cy="7836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D4A5C-0697-44AF-B0A3-CF424E7882C3}"/>
                  </a:ext>
                </a:extLst>
              </p:cNvPr>
              <p:cNvSpPr txBox="1"/>
              <p:nvPr/>
            </p:nvSpPr>
            <p:spPr>
              <a:xfrm>
                <a:off x="370459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D4A5C-0697-44AF-B0A3-CF424E788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590" y="4935856"/>
                <a:ext cx="1676400" cy="7836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8A9D1A-D888-4C4B-B4D0-63C7CB07B580}"/>
                  </a:ext>
                </a:extLst>
              </p:cNvPr>
              <p:cNvSpPr txBox="1"/>
              <p:nvPr/>
            </p:nvSpPr>
            <p:spPr>
              <a:xfrm>
                <a:off x="5671820" y="4935856"/>
                <a:ext cx="1676400" cy="7836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8A9D1A-D888-4C4B-B4D0-63C7CB07B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820" y="4935856"/>
                <a:ext cx="1676400" cy="7836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1F231AD-9598-4F60-8266-EF65010100AF}"/>
              </a:ext>
            </a:extLst>
          </p:cNvPr>
          <p:cNvSpPr txBox="1"/>
          <p:nvPr/>
        </p:nvSpPr>
        <p:spPr>
          <a:xfrm>
            <a:off x="5819140" y="1885851"/>
            <a:ext cx="838200" cy="36933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 5.23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F579FAA-4DA0-440E-9762-A04D7E8C6D4C}"/>
                  </a:ext>
                </a:extLst>
              </p:cNvPr>
              <p:cNvSpPr txBox="1"/>
              <p:nvPr/>
            </p:nvSpPr>
            <p:spPr>
              <a:xfrm>
                <a:off x="6217920" y="2648626"/>
                <a:ext cx="2810512" cy="131779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ea typeface="Cambria Math" panose="02040503050406030204" pitchFamily="18" charset="0"/>
                  </a:rPr>
                  <a:t>We can also write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sz="1600" b="0" dirty="0">
                  <a:ea typeface="Cambria Math" panose="02040503050406030204" pitchFamily="18" charset="0"/>
                </a:endParaRPr>
              </a:p>
              <a:p>
                <a:r>
                  <a:rPr lang="en-US" sz="1600" dirty="0"/>
                  <a:t>But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600" b="0" dirty="0">
                  <a:ea typeface="Cambria Math" panose="02040503050406030204" pitchFamily="18" charset="0"/>
                </a:endParaRPr>
              </a:p>
              <a:p>
                <a:r>
                  <a:rPr lang="en-US" sz="1600" dirty="0"/>
                  <a:t>Therefore     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𝑃𝑉</m:t>
                    </m:r>
                  </m:oMath>
                </a14:m>
                <a:r>
                  <a:rPr lang="en-US" sz="1600" dirty="0"/>
                  <a:t>    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F579FAA-4DA0-440E-9762-A04D7E8C6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648626"/>
                <a:ext cx="2810512" cy="1317797"/>
              </a:xfrm>
              <a:prstGeom prst="rect">
                <a:avLst/>
              </a:prstGeom>
              <a:blipFill>
                <a:blip r:embed="rId12"/>
                <a:stretch>
                  <a:fillRect l="-864" t="-913" b="-411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E9A9F6-7A5A-4D5F-8B99-C1BF6132A838}"/>
                  </a:ext>
                </a:extLst>
              </p:cNvPr>
              <p:cNvSpPr txBox="1"/>
              <p:nvPr/>
            </p:nvSpPr>
            <p:spPr>
              <a:xfrm>
                <a:off x="1369039" y="5873710"/>
                <a:ext cx="62509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How about if we define another potential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?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E9A9F6-7A5A-4D5F-8B99-C1BF6132A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039" y="5873710"/>
                <a:ext cx="6250961" cy="369332"/>
              </a:xfrm>
              <a:prstGeom prst="rect">
                <a:avLst/>
              </a:prstGeom>
              <a:blipFill>
                <a:blip r:embed="rId13"/>
                <a:stretch>
                  <a:fillRect l="-87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50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D42176-D702-4601-93BB-91944D663FB9}"/>
              </a:ext>
            </a:extLst>
          </p:cNvPr>
          <p:cNvSpPr txBox="1"/>
          <p:nvPr/>
        </p:nvSpPr>
        <p:spPr>
          <a:xfrm>
            <a:off x="990600" y="3810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Thermo-Diffusive Equilibrium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B18B2-3E27-41D2-B369-2C583CADE4BA}"/>
              </a:ext>
            </a:extLst>
          </p:cNvPr>
          <p:cNvSpPr txBox="1"/>
          <p:nvPr/>
        </p:nvSpPr>
        <p:spPr>
          <a:xfrm>
            <a:off x="3009900" y="78111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a reservoir that provides energy and particles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646A62-1031-4B0B-8709-839E1C944F75}"/>
                  </a:ext>
                </a:extLst>
              </p:cNvPr>
              <p:cNvSpPr txBox="1"/>
              <p:nvPr/>
            </p:nvSpPr>
            <p:spPr>
              <a:xfrm>
                <a:off x="990600" y="1290022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646A62-1031-4B0B-8709-839E1C944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290022"/>
                <a:ext cx="3048000" cy="369332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D5804E0-32F9-4ADB-8F23-CB7485282B93}"/>
              </a:ext>
            </a:extLst>
          </p:cNvPr>
          <p:cNvSpPr txBox="1"/>
          <p:nvPr/>
        </p:nvSpPr>
        <p:spPr>
          <a:xfrm>
            <a:off x="5250180" y="1315422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</a:t>
            </a:r>
            <a:r>
              <a:rPr lang="en-US" i="1" dirty="0"/>
              <a:t>S </a:t>
            </a:r>
            <a:r>
              <a:rPr lang="en-US" dirty="0"/>
              <a:t>= Entropy of the system</a:t>
            </a:r>
          </a:p>
          <a:p>
            <a:r>
              <a:rPr lang="en-US" dirty="0"/>
              <a:t>           </a:t>
            </a:r>
            <a:r>
              <a:rPr lang="en-US" i="1" dirty="0"/>
              <a:t>S</a:t>
            </a:r>
            <a:r>
              <a:rPr lang="en-US" i="1" baseline="-25000" dirty="0"/>
              <a:t>R</a:t>
            </a:r>
            <a:r>
              <a:rPr lang="en-US" dirty="0"/>
              <a:t> = Entropy of the reservoir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94DD97-5C46-42EA-9428-94063859CD34}"/>
                  </a:ext>
                </a:extLst>
              </p:cNvPr>
              <p:cNvSpPr txBox="1"/>
              <p:nvPr/>
            </p:nvSpPr>
            <p:spPr>
              <a:xfrm>
                <a:off x="5257800" y="2086689"/>
                <a:ext cx="34137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 thermal equilibrium,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 &amp;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94DD97-5C46-42EA-9428-94063859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086689"/>
                <a:ext cx="3413760" cy="646331"/>
              </a:xfrm>
              <a:prstGeom prst="rect">
                <a:avLst/>
              </a:prstGeom>
              <a:blipFill>
                <a:blip r:embed="rId3"/>
                <a:stretch>
                  <a:fillRect l="-125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FE86C8-DC2A-4DAD-8DE7-5DDDDE2342AB}"/>
                  </a:ext>
                </a:extLst>
              </p:cNvPr>
              <p:cNvSpPr txBox="1"/>
              <p:nvPr/>
            </p:nvSpPr>
            <p:spPr>
              <a:xfrm>
                <a:off x="5250180" y="2782669"/>
                <a:ext cx="34137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 diffusive equilibrium,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&amp;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FE86C8-DC2A-4DAD-8DE7-5DDDDE234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180" y="2782669"/>
                <a:ext cx="3413760" cy="646331"/>
              </a:xfrm>
              <a:prstGeom prst="rect">
                <a:avLst/>
              </a:prstGeom>
              <a:blipFill>
                <a:blip r:embed="rId4"/>
                <a:stretch>
                  <a:fillRect l="-1071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92B942-D576-4C83-8B0C-F00AA59E4A6E}"/>
                  </a:ext>
                </a:extLst>
              </p:cNvPr>
              <p:cNvSpPr txBox="1"/>
              <p:nvPr/>
            </p:nvSpPr>
            <p:spPr>
              <a:xfrm>
                <a:off x="838200" y="1757065"/>
                <a:ext cx="3200400" cy="785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𝑑𝑁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𝑑𝑈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92B942-D576-4C83-8B0C-F00AA59E4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57065"/>
                <a:ext cx="3200400" cy="785536"/>
              </a:xfrm>
              <a:prstGeom prst="rect">
                <a:avLst/>
              </a:prstGeom>
              <a:blipFill>
                <a:blip r:embed="rId5"/>
                <a:stretch>
                  <a:fillRect l="-1714" t="-3876" b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Down 9">
            <a:extLst>
              <a:ext uri="{FF2B5EF4-FFF2-40B4-BE49-F238E27FC236}">
                <a16:creationId xmlns:a16="http://schemas.microsoft.com/office/drawing/2014/main" id="{C9DE0899-44F8-4DAC-90EC-4AC906139E58}"/>
              </a:ext>
            </a:extLst>
          </p:cNvPr>
          <p:cNvSpPr/>
          <p:nvPr/>
        </p:nvSpPr>
        <p:spPr>
          <a:xfrm rot="16200000">
            <a:off x="5912306" y="4844488"/>
            <a:ext cx="190500" cy="508912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4B7D89-DCD7-4A8B-87A5-4B3B72741F4A}"/>
                  </a:ext>
                </a:extLst>
              </p:cNvPr>
              <p:cNvSpPr txBox="1"/>
              <p:nvPr/>
            </p:nvSpPr>
            <p:spPr>
              <a:xfrm>
                <a:off x="629919" y="2635309"/>
                <a:ext cx="4475481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Therefore,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4B7D89-DCD7-4A8B-87A5-4B3B72741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19" y="2635309"/>
                <a:ext cx="4475481" cy="524118"/>
              </a:xfrm>
              <a:prstGeom prst="rect">
                <a:avLst/>
              </a:prstGeom>
              <a:blipFill>
                <a:blip r:embed="rId6"/>
                <a:stretch>
                  <a:fillRect l="-1088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80DCCC6-FFE0-4F1D-94DE-338F94FBD73C}"/>
              </a:ext>
            </a:extLst>
          </p:cNvPr>
          <p:cNvSpPr txBox="1"/>
          <p:nvPr/>
        </p:nvSpPr>
        <p:spPr>
          <a:xfrm>
            <a:off x="67056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</a:t>
            </a:r>
            <a:r>
              <a:rPr lang="en-US" i="1" dirty="0"/>
              <a:t>V</a:t>
            </a:r>
            <a:r>
              <a:rPr lang="en-US" i="1" baseline="-25000" dirty="0"/>
              <a:t>R</a:t>
            </a:r>
            <a:r>
              <a:rPr lang="en-US" dirty="0"/>
              <a:t> is fixed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9DF55C3-0CE6-4586-9E15-6F2331113239}"/>
                  </a:ext>
                </a:extLst>
              </p:cNvPr>
              <p:cNvSpPr txBox="1"/>
              <p:nvPr/>
            </p:nvSpPr>
            <p:spPr>
              <a:xfrm>
                <a:off x="1277619" y="3156301"/>
                <a:ext cx="3614421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ym typeface="Wingdings" panose="05000000000000000000" pitchFamily="2" charset="2"/>
                  </a:rPr>
                  <a:t>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9DF55C3-0CE6-4586-9E15-6F2331113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619" y="3156301"/>
                <a:ext cx="3614421" cy="483466"/>
              </a:xfrm>
              <a:prstGeom prst="rect">
                <a:avLst/>
              </a:prstGeom>
              <a:blipFill>
                <a:blip r:embed="rId7"/>
                <a:stretch>
                  <a:fillRect l="-1518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75418B0-FADA-4199-BD65-BEE8CB63B2B5}"/>
              </a:ext>
            </a:extLst>
          </p:cNvPr>
          <p:cNvSpPr txBox="1"/>
          <p:nvPr/>
        </p:nvSpPr>
        <p:spPr>
          <a:xfrm>
            <a:off x="3657600" y="124925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CB0B7D-4C16-4708-9D99-1052CC88144E}"/>
              </a:ext>
            </a:extLst>
          </p:cNvPr>
          <p:cNvSpPr txBox="1"/>
          <p:nvPr/>
        </p:nvSpPr>
        <p:spPr>
          <a:xfrm>
            <a:off x="4329430" y="321947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(2)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401592-A84A-40B7-A508-71DCE958FCE8}"/>
              </a:ext>
            </a:extLst>
          </p:cNvPr>
          <p:cNvSpPr txBox="1"/>
          <p:nvPr/>
        </p:nvSpPr>
        <p:spPr>
          <a:xfrm>
            <a:off x="640079" y="3806820"/>
            <a:ext cx="2026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(1) and (2)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E5EA-CB2F-4AFB-B589-A2E4C902CCB8}"/>
                  </a:ext>
                </a:extLst>
              </p:cNvPr>
              <p:cNvSpPr txBox="1"/>
              <p:nvPr/>
            </p:nvSpPr>
            <p:spPr>
              <a:xfrm>
                <a:off x="2120898" y="3615127"/>
                <a:ext cx="3614421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E5EA-CB2F-4AFB-B589-A2E4C902C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898" y="3615127"/>
                <a:ext cx="3614421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F9CFDF-8E84-413B-B3D7-63B6638BA82C}"/>
                  </a:ext>
                </a:extLst>
              </p:cNvPr>
              <p:cNvSpPr txBox="1"/>
              <p:nvPr/>
            </p:nvSpPr>
            <p:spPr>
              <a:xfrm>
                <a:off x="3092449" y="4108663"/>
                <a:ext cx="2660651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F9CFDF-8E84-413B-B3D7-63B6638BA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449" y="4108663"/>
                <a:ext cx="2660651" cy="6347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1E19772-9F5E-47BA-A80F-A569D6AD801E}"/>
                  </a:ext>
                </a:extLst>
              </p:cNvPr>
              <p:cNvSpPr txBox="1"/>
              <p:nvPr/>
            </p:nvSpPr>
            <p:spPr>
              <a:xfrm>
                <a:off x="3049269" y="4718812"/>
                <a:ext cx="266065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1E19772-9F5E-47BA-A80F-A569D6AD8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269" y="4718812"/>
                <a:ext cx="2660651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5C427D6-38BE-48CC-87C0-E68A661C375B}"/>
                  </a:ext>
                </a:extLst>
              </p:cNvPr>
              <p:cNvSpPr txBox="1"/>
              <p:nvPr/>
            </p:nvSpPr>
            <p:spPr>
              <a:xfrm>
                <a:off x="6477000" y="4694959"/>
                <a:ext cx="1634490" cy="610936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5C427D6-38BE-48CC-87C0-E68A661C3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694959"/>
                <a:ext cx="1634490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250FB48-88FB-4DA9-9A40-2FD3F5CC5786}"/>
                  </a:ext>
                </a:extLst>
              </p:cNvPr>
              <p:cNvSpPr txBox="1"/>
              <p:nvPr/>
            </p:nvSpPr>
            <p:spPr>
              <a:xfrm>
                <a:off x="3619500" y="5538671"/>
                <a:ext cx="4686300" cy="646331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can say total entropy increases when Grand Free energy decreases for fixed </a:t>
                </a:r>
                <a:r>
                  <a:rPr lang="en-US" i="1" dirty="0"/>
                  <a:t>V, T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250FB48-88FB-4DA9-9A40-2FD3F5CC5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0" y="5538671"/>
                <a:ext cx="4686300" cy="646331"/>
              </a:xfrm>
              <a:prstGeom prst="rect">
                <a:avLst/>
              </a:prstGeom>
              <a:blipFill>
                <a:blip r:embed="rId12"/>
                <a:stretch>
                  <a:fillRect l="-1038" t="-4630" b="-12963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3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4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A565D3-6395-4320-921F-87D47183444B}"/>
              </a:ext>
            </a:extLst>
          </p:cNvPr>
          <p:cNvSpPr txBox="1"/>
          <p:nvPr/>
        </p:nvSpPr>
        <p:spPr>
          <a:xfrm>
            <a:off x="1828800" y="2286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 of Important Thermodynamic Potentials and their natural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ED11685-7E8E-4B57-B06A-6E668DF9F9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954044"/>
                  </p:ext>
                </p:extLst>
              </p:nvPr>
            </p:nvGraphicFramePr>
            <p:xfrm>
              <a:off x="589280" y="1083443"/>
              <a:ext cx="7696200" cy="39832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>
                      <a:extLst>
                        <a:ext uri="{9D8B030D-6E8A-4147-A177-3AD203B41FA5}">
                          <a16:colId xmlns:a16="http://schemas.microsoft.com/office/drawing/2014/main" val="3435458351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45228168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3861253507"/>
                        </a:ext>
                      </a:extLst>
                    </a:gridCol>
                  </a:tblGrid>
                  <a:tr h="43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Potential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Differential form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0492600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Internal Energy, 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𝑆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𝑂𝑅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b="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84921411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Enthalpy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𝑆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𝑑𝐻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𝑇𝑑𝑆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𝑉𝑑𝑃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13905783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Helmholtz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𝑇𝑆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09732984"/>
                      </a:ext>
                    </a:extLst>
                  </a:tr>
                  <a:tr h="3479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Gibb’s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𝑑𝐺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𝑉𝑑𝑃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𝑑𝑁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59608846"/>
                      </a:ext>
                    </a:extLst>
                  </a:tr>
                  <a:tr h="3479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Grand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𝑃𝑉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𝑆𝑑𝑇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𝑃𝑑𝑉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49238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ED11685-7E8E-4B57-B06A-6E668DF9F9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954044"/>
                  </p:ext>
                </p:extLst>
              </p:nvPr>
            </p:nvGraphicFramePr>
            <p:xfrm>
              <a:off x="589280" y="1083443"/>
              <a:ext cx="7696200" cy="39832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>
                      <a:extLst>
                        <a:ext uri="{9D8B030D-6E8A-4147-A177-3AD203B41FA5}">
                          <a16:colId xmlns:a16="http://schemas.microsoft.com/office/drawing/2014/main" val="3435458351"/>
                        </a:ext>
                      </a:extLst>
                    </a:gridCol>
                    <a:gridCol w="2209800">
                      <a:extLst>
                        <a:ext uri="{9D8B030D-6E8A-4147-A177-3AD203B41FA5}">
                          <a16:colId xmlns:a16="http://schemas.microsoft.com/office/drawing/2014/main" val="45228168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3861253507"/>
                        </a:ext>
                      </a:extLst>
                    </a:gridCol>
                  </a:tblGrid>
                  <a:tr h="43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Potential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Differential form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0492600"/>
                      </a:ext>
                    </a:extLst>
                  </a:tr>
                  <a:tr h="8793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Internal Energy, 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52414" r="-176860" b="-3131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52414" r="-627" b="-3131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4921411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Enthalpy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193860" r="-176860" b="-29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193860" r="-627" b="-2982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3905783"/>
                      </a:ext>
                    </a:extLst>
                  </a:tr>
                  <a:tr h="695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Helmholtz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293860" r="-176860" b="-19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293860" r="-627" b="-1982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73298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Gibb’s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423585" r="-176860" b="-1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423585" r="-627" b="-1132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960884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Grand Free Energy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727" t="-528571" r="-17686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76" t="-528571" r="-627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49238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0642E1F-5B85-4E00-932C-2BF44ADAD99D}"/>
                  </a:ext>
                </a:extLst>
              </p:cNvPr>
              <p:cNvSpPr txBox="1"/>
              <p:nvPr/>
            </p:nvSpPr>
            <p:spPr>
              <a:xfrm>
                <a:off x="533400" y="5319316"/>
                <a:ext cx="3373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Also called Landau Potential,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0642E1F-5B85-4E00-932C-2BF44ADAD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319316"/>
                <a:ext cx="3373120" cy="369332"/>
              </a:xfrm>
              <a:prstGeom prst="rect">
                <a:avLst/>
              </a:prstGeom>
              <a:blipFill>
                <a:blip r:embed="rId3"/>
                <a:stretch>
                  <a:fillRect l="-1627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8D72AEA-A215-4EDB-AC9C-B7D9488A6908}"/>
              </a:ext>
            </a:extLst>
          </p:cNvPr>
          <p:cNvCxnSpPr>
            <a:cxnSpLocks/>
          </p:cNvCxnSpPr>
          <p:nvPr/>
        </p:nvCxnSpPr>
        <p:spPr>
          <a:xfrm flipV="1">
            <a:off x="1219200" y="5007888"/>
            <a:ext cx="228600" cy="3693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468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686560" y="1143000"/>
            <a:ext cx="541020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 # 7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4/1/2022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5.2, 5.5, 5.14, 5.16 &amp; 5.22 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686560" y="3048000"/>
            <a:ext cx="5467350" cy="16643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5: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5.1, 5.8, 5.10, 5.20, 5.23, 5.24, 5.25, 5.28, 5.32 (a, b), 5.35 and  5.47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94D4AF-8B2F-461C-92BC-452CC21C9847}"/>
              </a:ext>
            </a:extLst>
          </p:cNvPr>
          <p:cNvSpPr txBox="1"/>
          <p:nvPr/>
        </p:nvSpPr>
        <p:spPr>
          <a:xfrm>
            <a:off x="1295400" y="5105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Exam#2 Covering Ch 4 and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E677E-C7AB-4C78-994F-40009FFC6A49}"/>
              </a:ext>
            </a:extLst>
          </p:cNvPr>
          <p:cNvSpPr txBox="1"/>
          <p:nvPr/>
        </p:nvSpPr>
        <p:spPr>
          <a:xfrm>
            <a:off x="4343400" y="502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Wed 4/6/2022 ?</a:t>
            </a:r>
          </a:p>
        </p:txBody>
      </p:sp>
    </p:spTree>
    <p:extLst>
      <p:ext uri="{BB962C8B-B14F-4D97-AF65-F5344CB8AC3E}">
        <p14:creationId xmlns:p14="http://schemas.microsoft.com/office/powerpoint/2010/main" val="260809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D22D27-8AC8-4B2A-BE53-534B66E0CC7F}"/>
              </a:ext>
            </a:extLst>
          </p:cNvPr>
          <p:cNvSpPr txBox="1"/>
          <p:nvPr/>
        </p:nvSpPr>
        <p:spPr>
          <a:xfrm>
            <a:off x="709881" y="32643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Thermodynamic Identities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FA1D46-0994-4004-BBF4-0ACD5949D1EA}"/>
              </a:ext>
            </a:extLst>
          </p:cNvPr>
          <p:cNvSpPr txBox="1"/>
          <p:nvPr/>
        </p:nvSpPr>
        <p:spPr>
          <a:xfrm>
            <a:off x="786081" y="89752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Remember, 1</a:t>
            </a:r>
            <a:r>
              <a:rPr lang="en-US" baseline="30000" dirty="0"/>
              <a:t>st</a:t>
            </a:r>
            <a:r>
              <a:rPr lang="en-US" dirty="0"/>
              <a:t> Law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EB7E66-5AF1-4242-9559-ED1DC76ACC86}"/>
                  </a:ext>
                </a:extLst>
              </p:cNvPr>
              <p:cNvSpPr txBox="1"/>
              <p:nvPr/>
            </p:nvSpPr>
            <p:spPr>
              <a:xfrm>
                <a:off x="2567650" y="855613"/>
                <a:ext cx="3276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EB7E66-5AF1-4242-9559-ED1DC76AC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650" y="855613"/>
                <a:ext cx="3276600" cy="400110"/>
              </a:xfrm>
              <a:prstGeom prst="rect">
                <a:avLst/>
              </a:prstGeom>
              <a:blipFill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Down 5">
            <a:extLst>
              <a:ext uri="{FF2B5EF4-FFF2-40B4-BE49-F238E27FC236}">
                <a16:creationId xmlns:a16="http://schemas.microsoft.com/office/drawing/2014/main" id="{B3B94B21-8CA1-4FFD-8505-9EA2F665D253}"/>
              </a:ext>
            </a:extLst>
          </p:cNvPr>
          <p:cNvSpPr/>
          <p:nvPr/>
        </p:nvSpPr>
        <p:spPr>
          <a:xfrm>
            <a:off x="3516773" y="1260106"/>
            <a:ext cx="228600" cy="240268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14F4B6-FD65-47BB-A95E-B181A384AB09}"/>
                  </a:ext>
                </a:extLst>
              </p:cNvPr>
              <p:cNvSpPr txBox="1"/>
              <p:nvPr/>
            </p:nvSpPr>
            <p:spPr>
              <a:xfrm>
                <a:off x="1199267" y="1533073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14F4B6-FD65-47BB-A95E-B181A384A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267" y="1533073"/>
                <a:ext cx="1605087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C7C2EE-1DB7-443C-9F42-7FD012BD4E63}"/>
                  </a:ext>
                </a:extLst>
              </p:cNvPr>
              <p:cNvSpPr txBox="1"/>
              <p:nvPr/>
            </p:nvSpPr>
            <p:spPr>
              <a:xfrm>
                <a:off x="2892400" y="1528069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C7C2EE-1DB7-443C-9F42-7FD012BD4E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400" y="1528069"/>
                <a:ext cx="1605087" cy="773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4568A2-81D4-4542-97BF-29818FEFEFD9}"/>
                  </a:ext>
                </a:extLst>
              </p:cNvPr>
              <p:cNvSpPr txBox="1"/>
              <p:nvPr/>
            </p:nvSpPr>
            <p:spPr>
              <a:xfrm>
                <a:off x="4583100" y="1525823"/>
                <a:ext cx="1605087" cy="773481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4568A2-81D4-4542-97BF-29818FEFE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100" y="1525823"/>
                <a:ext cx="1605087" cy="773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E2A717-CBB9-44EC-AAE1-4BE16500314B}"/>
                  </a:ext>
                </a:extLst>
              </p:cNvPr>
              <p:cNvSpPr txBox="1"/>
              <p:nvPr/>
            </p:nvSpPr>
            <p:spPr>
              <a:xfrm>
                <a:off x="6011186" y="897522"/>
                <a:ext cx="19323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/>
                  <a:t>As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E2A717-CBB9-44EC-AAE1-4BE165003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186" y="897522"/>
                <a:ext cx="1932388" cy="276999"/>
              </a:xfrm>
              <a:prstGeom prst="rect">
                <a:avLst/>
              </a:prstGeom>
              <a:blipFill>
                <a:blip r:embed="rId6"/>
                <a:stretch>
                  <a:fillRect l="-7256" t="-28261" r="-473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BFA3561-B4CD-4F78-8135-BA5641DC04FC}"/>
              </a:ext>
            </a:extLst>
          </p:cNvPr>
          <p:cNvSpPr txBox="1"/>
          <p:nvPr/>
        </p:nvSpPr>
        <p:spPr>
          <a:xfrm>
            <a:off x="6324600" y="160759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get similar relations from </a:t>
            </a:r>
            <a:r>
              <a:rPr lang="en-US" i="1" dirty="0"/>
              <a:t>S(U, V, N)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567BB-4A7B-4868-A52F-5CF9C636E4B7}"/>
              </a:ext>
            </a:extLst>
          </p:cNvPr>
          <p:cNvSpPr txBox="1"/>
          <p:nvPr/>
        </p:nvSpPr>
        <p:spPr>
          <a:xfrm>
            <a:off x="786081" y="240567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also find similar relationship of thermodynamic identities from Enthalpy </a:t>
            </a:r>
            <a:r>
              <a:rPr lang="en-US" i="1" dirty="0"/>
              <a:t>H</a:t>
            </a:r>
            <a:r>
              <a:rPr lang="en-US" dirty="0"/>
              <a:t>, Helmholtz Free Energy </a:t>
            </a:r>
            <a:r>
              <a:rPr lang="en-US" i="1" dirty="0"/>
              <a:t>F</a:t>
            </a:r>
            <a:r>
              <a:rPr lang="en-US" dirty="0"/>
              <a:t> and Gibb’s Free Energy </a:t>
            </a:r>
            <a:r>
              <a:rPr lang="en-US" i="1" dirty="0"/>
              <a:t>G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97A7B4-C7A8-4913-85AF-01702E22DC07}"/>
                  </a:ext>
                </a:extLst>
              </p:cNvPr>
              <p:cNvSpPr txBox="1"/>
              <p:nvPr/>
            </p:nvSpPr>
            <p:spPr>
              <a:xfrm>
                <a:off x="1295400" y="3353041"/>
                <a:ext cx="18809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97A7B4-C7A8-4913-85AF-01702E22D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3041"/>
                <a:ext cx="18809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8647-0DF1-49E1-B988-94ACFE7A146B}"/>
                  </a:ext>
                </a:extLst>
              </p:cNvPr>
              <p:cNvSpPr txBox="1"/>
              <p:nvPr/>
            </p:nvSpPr>
            <p:spPr>
              <a:xfrm>
                <a:off x="2958440" y="3370685"/>
                <a:ext cx="3076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8647-0DF1-49E1-B988-94ACFE7A1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440" y="3370685"/>
                <a:ext cx="3076969" cy="369332"/>
              </a:xfrm>
              <a:prstGeom prst="rect">
                <a:avLst/>
              </a:prstGeom>
              <a:blipFill>
                <a:blip r:embed="rId8"/>
                <a:stretch>
                  <a:fillRect l="-1584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E524C8-6829-44CC-8DBF-3FFDBDE5A72B}"/>
                  </a:ext>
                </a:extLst>
              </p:cNvPr>
              <p:cNvSpPr txBox="1"/>
              <p:nvPr/>
            </p:nvSpPr>
            <p:spPr>
              <a:xfrm>
                <a:off x="786081" y="3785866"/>
                <a:ext cx="4344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𝑇𝑑𝑠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𝑃𝑑𝑉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𝑑𝑁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E524C8-6829-44CC-8DBF-3FFDBDE5A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81" y="3785866"/>
                <a:ext cx="4344719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85952B-3A10-49CC-B599-AE04E28AF8AC}"/>
                  </a:ext>
                </a:extLst>
              </p:cNvPr>
              <p:cNvSpPr txBox="1"/>
              <p:nvPr/>
            </p:nvSpPr>
            <p:spPr>
              <a:xfrm>
                <a:off x="5334737" y="3774205"/>
                <a:ext cx="2667000" cy="369332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𝑉𝑑𝑃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85952B-3A10-49CC-B599-AE04E28AF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37" y="3774205"/>
                <a:ext cx="2667000" cy="369332"/>
              </a:xfrm>
              <a:prstGeom prst="rect">
                <a:avLst/>
              </a:prstGeom>
              <a:blipFill>
                <a:blip r:embed="rId10"/>
                <a:stretch>
                  <a:fillRect b="-9524"/>
                </a:stretch>
              </a:blipFill>
              <a:ln w="127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F7A216-6C13-4ABA-B441-903AB0115DEA}"/>
                  </a:ext>
                </a:extLst>
              </p:cNvPr>
              <p:cNvSpPr txBox="1"/>
              <p:nvPr/>
            </p:nvSpPr>
            <p:spPr>
              <a:xfrm>
                <a:off x="5237092" y="4195478"/>
                <a:ext cx="23853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Hence,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F7A216-6C13-4ABA-B441-903AB0115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092" y="4195478"/>
                <a:ext cx="2385351" cy="369332"/>
              </a:xfrm>
              <a:prstGeom prst="rect">
                <a:avLst/>
              </a:prstGeom>
              <a:blipFill>
                <a:blip r:embed="rId11"/>
                <a:stretch>
                  <a:fillRect l="-20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36A45A-EE62-4027-BAE8-C1CD0BB68732}"/>
                  </a:ext>
                </a:extLst>
              </p:cNvPr>
              <p:cNvSpPr txBox="1"/>
              <p:nvPr/>
            </p:nvSpPr>
            <p:spPr>
              <a:xfrm>
                <a:off x="1199267" y="4650411"/>
                <a:ext cx="4811919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36A45A-EE62-4027-BAE8-C1CD0BB68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267" y="4650411"/>
                <a:ext cx="4811919" cy="565668"/>
              </a:xfrm>
              <a:prstGeom prst="rect">
                <a:avLst/>
              </a:prstGeom>
              <a:blipFill>
                <a:blip r:embed="rId12"/>
                <a:stretch>
                  <a:fillRect l="-11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9A060FE7-F7E6-4E2B-B603-C1C62B346D11}"/>
              </a:ext>
            </a:extLst>
          </p:cNvPr>
          <p:cNvSpPr txBox="1"/>
          <p:nvPr/>
        </p:nvSpPr>
        <p:spPr>
          <a:xfrm>
            <a:off x="8016977" y="3774205"/>
            <a:ext cx="822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 (1)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69F073-B191-430B-87A5-0CBDA9AB2FEF}"/>
              </a:ext>
            </a:extLst>
          </p:cNvPr>
          <p:cNvSpPr txBox="1"/>
          <p:nvPr/>
        </p:nvSpPr>
        <p:spPr>
          <a:xfrm>
            <a:off x="6011186" y="4714196"/>
            <a:ext cx="153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----------- (2)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C017EE-044B-4670-B50F-993D8DB7446B}"/>
              </a:ext>
            </a:extLst>
          </p:cNvPr>
          <p:cNvSpPr txBox="1"/>
          <p:nvPr/>
        </p:nvSpPr>
        <p:spPr>
          <a:xfrm>
            <a:off x="485042" y="5216079"/>
            <a:ext cx="279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Comparing Eq(1) and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2EEE9F-EE30-41FE-9082-69ECA63B424C}"/>
                  </a:ext>
                </a:extLst>
              </p:cNvPr>
              <p:cNvSpPr txBox="1"/>
              <p:nvPr/>
            </p:nvSpPr>
            <p:spPr>
              <a:xfrm>
                <a:off x="3038805" y="544717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2EEE9F-EE30-41FE-9082-69ECA63B4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805" y="5447174"/>
                <a:ext cx="1605087" cy="7734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E7A50B-1C68-4CE4-97FE-B77677255F58}"/>
                  </a:ext>
                </a:extLst>
              </p:cNvPr>
              <p:cNvSpPr txBox="1"/>
              <p:nvPr/>
            </p:nvSpPr>
            <p:spPr>
              <a:xfrm>
                <a:off x="4824681" y="5440829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E7A50B-1C68-4CE4-97FE-B77677255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681" y="5440829"/>
                <a:ext cx="1605087" cy="7734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60FB7D6-4E48-45AD-8F68-87DA61684B30}"/>
                  </a:ext>
                </a:extLst>
              </p:cNvPr>
              <p:cNvSpPr txBox="1"/>
              <p:nvPr/>
            </p:nvSpPr>
            <p:spPr>
              <a:xfrm>
                <a:off x="6610557" y="5436305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60FB7D6-4E48-45AD-8F68-87DA61684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557" y="5436305"/>
                <a:ext cx="1605087" cy="7734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F6A2FB91-409B-426C-A2E8-F0025FC277F2}"/>
              </a:ext>
            </a:extLst>
          </p:cNvPr>
          <p:cNvSpPr txBox="1"/>
          <p:nvPr/>
        </p:nvSpPr>
        <p:spPr>
          <a:xfrm>
            <a:off x="405080" y="3181045"/>
            <a:ext cx="1371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Enthalpy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F22A6787-C7EB-4FB5-BC9E-4D61B88778DA}"/>
              </a:ext>
            </a:extLst>
          </p:cNvPr>
          <p:cNvSpPr/>
          <p:nvPr/>
        </p:nvSpPr>
        <p:spPr>
          <a:xfrm>
            <a:off x="2537170" y="5738244"/>
            <a:ext cx="357850" cy="17873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8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9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B8B3E9-F7C2-4F33-87BA-693C9818DE0E}"/>
              </a:ext>
            </a:extLst>
          </p:cNvPr>
          <p:cNvSpPr txBox="1"/>
          <p:nvPr/>
        </p:nvSpPr>
        <p:spPr>
          <a:xfrm>
            <a:off x="838200" y="381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Helmholtz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495DA7-4B6B-4AD5-94EA-E10C08E20A70}"/>
                  </a:ext>
                </a:extLst>
              </p:cNvPr>
              <p:cNvSpPr txBox="1"/>
              <p:nvPr/>
            </p:nvSpPr>
            <p:spPr>
              <a:xfrm>
                <a:off x="3695700" y="427167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495DA7-4B6B-4AD5-94EA-E10C08E20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700" y="427167"/>
                <a:ext cx="17526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611618-51AB-4614-8D35-0DF3D99406C3}"/>
                  </a:ext>
                </a:extLst>
              </p:cNvPr>
              <p:cNvSpPr txBox="1"/>
              <p:nvPr/>
            </p:nvSpPr>
            <p:spPr>
              <a:xfrm>
                <a:off x="5448300" y="427167"/>
                <a:ext cx="2857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611618-51AB-4614-8D35-0DF3D9940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0" y="427167"/>
                <a:ext cx="2857500" cy="369332"/>
              </a:xfrm>
              <a:prstGeom prst="rect">
                <a:avLst/>
              </a:prstGeom>
              <a:blipFill>
                <a:blip r:embed="rId3"/>
                <a:stretch>
                  <a:fillRect l="-191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13ACD-3682-4D32-9E8A-3E16A7552B66}"/>
                  </a:ext>
                </a:extLst>
              </p:cNvPr>
              <p:cNvSpPr txBox="1"/>
              <p:nvPr/>
            </p:nvSpPr>
            <p:spPr>
              <a:xfrm>
                <a:off x="1066800" y="9906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𝑇𝑑𝑠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𝑆𝑑𝑇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13ACD-3682-4D32-9E8A-3E16A7552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990600"/>
                <a:ext cx="4191000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3EC4C9-FE68-4AA7-AFC3-F19715863E2C}"/>
                  </a:ext>
                </a:extLst>
              </p:cNvPr>
              <p:cNvSpPr txBox="1"/>
              <p:nvPr/>
            </p:nvSpPr>
            <p:spPr>
              <a:xfrm>
                <a:off x="4267200" y="1359932"/>
                <a:ext cx="2857500" cy="369332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3EC4C9-FE68-4AA7-AFC3-F19715863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359932"/>
                <a:ext cx="2857500" cy="369332"/>
              </a:xfrm>
              <a:prstGeom prst="rect">
                <a:avLst/>
              </a:prstGeom>
              <a:blipFill>
                <a:blip r:embed="rId5"/>
                <a:stretch>
                  <a:fillRect b="-9524"/>
                </a:stretch>
              </a:blipFill>
              <a:ln w="127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D526537-9F08-446E-ABC3-4B96629CF5CC}"/>
              </a:ext>
            </a:extLst>
          </p:cNvPr>
          <p:cNvSpPr txBox="1"/>
          <p:nvPr/>
        </p:nvSpPr>
        <p:spPr>
          <a:xfrm>
            <a:off x="7124700" y="1359932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87137-DCF4-4BA0-A2E1-5E86F3F25911}"/>
              </a:ext>
            </a:extLst>
          </p:cNvPr>
          <p:cNvSpPr txBox="1"/>
          <p:nvPr/>
        </p:nvSpPr>
        <p:spPr>
          <a:xfrm>
            <a:off x="1136957" y="174905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   </a:t>
            </a:r>
            <a:r>
              <a:rPr lang="en-US" i="1" dirty="0"/>
              <a:t>F = F(T, V, 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095E2A2-9498-43AA-A9DA-25862999F1BD}"/>
                  </a:ext>
                </a:extLst>
              </p:cNvPr>
              <p:cNvSpPr txBox="1"/>
              <p:nvPr/>
            </p:nvSpPr>
            <p:spPr>
              <a:xfrm>
                <a:off x="905399" y="2289126"/>
                <a:ext cx="5187839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095E2A2-9498-43AA-A9DA-25862999F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99" y="2289126"/>
                <a:ext cx="5187839" cy="565668"/>
              </a:xfrm>
              <a:prstGeom prst="rect">
                <a:avLst/>
              </a:prstGeom>
              <a:blipFill>
                <a:blip r:embed="rId6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0E9661F-6091-4DAA-8889-17079CBDEADA}"/>
              </a:ext>
            </a:extLst>
          </p:cNvPr>
          <p:cNvSpPr txBox="1"/>
          <p:nvPr/>
        </p:nvSpPr>
        <p:spPr>
          <a:xfrm>
            <a:off x="6001329" y="2387294"/>
            <a:ext cx="175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 (4)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968259-A19D-46B1-BB10-D71423044C9C}"/>
              </a:ext>
            </a:extLst>
          </p:cNvPr>
          <p:cNvSpPr txBox="1"/>
          <p:nvPr/>
        </p:nvSpPr>
        <p:spPr>
          <a:xfrm>
            <a:off x="922875" y="2922145"/>
            <a:ext cx="2676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Comparing Eq (3) and (4)                   </a:t>
            </a:r>
          </a:p>
          <a:p>
            <a:r>
              <a:rPr lang="en-US" dirty="0">
                <a:sym typeface="Wingdings" panose="05000000000000000000" pitchFamily="2" charset="2"/>
              </a:rPr>
              <a:t>                              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7FDC41-5998-4541-851F-8954B5725113}"/>
                  </a:ext>
                </a:extLst>
              </p:cNvPr>
              <p:cNvSpPr txBox="1"/>
              <p:nvPr/>
            </p:nvSpPr>
            <p:spPr>
              <a:xfrm>
                <a:off x="3534814" y="305994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7FDC41-5998-4541-851F-8954B5725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814" y="3059944"/>
                <a:ext cx="1605087" cy="773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7E5254-94A1-4D7F-A2F1-2D1749AFBD09}"/>
                  </a:ext>
                </a:extLst>
              </p:cNvPr>
              <p:cNvSpPr txBox="1"/>
              <p:nvPr/>
            </p:nvSpPr>
            <p:spPr>
              <a:xfrm>
                <a:off x="5290694" y="3057523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7E5254-94A1-4D7F-A2F1-2D1749AFB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694" y="3057523"/>
                <a:ext cx="1605087" cy="773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505A3F-F232-4F4B-A210-73A7FE1DDA60}"/>
                  </a:ext>
                </a:extLst>
              </p:cNvPr>
              <p:cNvSpPr txBox="1"/>
              <p:nvPr/>
            </p:nvSpPr>
            <p:spPr>
              <a:xfrm>
                <a:off x="7082438" y="3057523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505A3F-F232-4F4B-A210-73A7FE1DD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438" y="3057523"/>
                <a:ext cx="1605087" cy="7734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7D180191-33F5-48BD-96E6-CCA367F25863}"/>
              </a:ext>
            </a:extLst>
          </p:cNvPr>
          <p:cNvSpPr txBox="1"/>
          <p:nvPr/>
        </p:nvSpPr>
        <p:spPr>
          <a:xfrm>
            <a:off x="679757" y="3855142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Similarly for </a:t>
            </a:r>
            <a:r>
              <a:rPr lang="en-US" sz="2000" b="1" dirty="0"/>
              <a:t>Gibb’s Free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C7A44D-072C-4587-82A4-4BE5A5D2D8B6}"/>
                  </a:ext>
                </a:extLst>
              </p:cNvPr>
              <p:cNvSpPr txBox="1"/>
              <p:nvPr/>
            </p:nvSpPr>
            <p:spPr>
              <a:xfrm>
                <a:off x="2362200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C7A44D-072C-4587-82A4-4BE5A5D2D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333494"/>
                <a:ext cx="1605087" cy="7734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9E5CA6-A6D7-4845-AFF2-66C8570403D3}"/>
                  </a:ext>
                </a:extLst>
              </p:cNvPr>
              <p:cNvSpPr txBox="1"/>
              <p:nvPr/>
            </p:nvSpPr>
            <p:spPr>
              <a:xfrm>
                <a:off x="4150764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9E5CA6-A6D7-4845-AFF2-66C857040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764" y="4333494"/>
                <a:ext cx="1605087" cy="773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2AC1B8-DFA9-4AF6-988B-FC784EC4470E}"/>
                  </a:ext>
                </a:extLst>
              </p:cNvPr>
              <p:cNvSpPr txBox="1"/>
              <p:nvPr/>
            </p:nvSpPr>
            <p:spPr>
              <a:xfrm>
                <a:off x="5936055" y="4333494"/>
                <a:ext cx="1605087" cy="77348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2AC1B8-DFA9-4AF6-988B-FC784EC44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055" y="4333494"/>
                <a:ext cx="1605087" cy="7734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5111F3B-34B7-4ED6-8469-D38623D7C71B}"/>
              </a:ext>
            </a:extLst>
          </p:cNvPr>
          <p:cNvSpPr txBox="1"/>
          <p:nvPr/>
        </p:nvSpPr>
        <p:spPr>
          <a:xfrm>
            <a:off x="839470" y="5199695"/>
            <a:ext cx="285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there are more than one type of particles involved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7F6190-182B-420D-B73F-61F9152675B8}"/>
              </a:ext>
            </a:extLst>
          </p:cNvPr>
          <p:cNvSpPr txBox="1"/>
          <p:nvPr/>
        </p:nvSpPr>
        <p:spPr>
          <a:xfrm>
            <a:off x="922875" y="4320162"/>
            <a:ext cx="107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P: 5.8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B994668-1059-4665-A17E-4644452C78AF}"/>
                  </a:ext>
                </a:extLst>
              </p:cNvPr>
              <p:cNvSpPr txBox="1"/>
              <p:nvPr/>
            </p:nvSpPr>
            <p:spPr>
              <a:xfrm>
                <a:off x="3641670" y="5356179"/>
                <a:ext cx="1925817" cy="79618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B994668-1059-4665-A17E-4644452C7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70" y="5356179"/>
                <a:ext cx="1925817" cy="7961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0578792-CF38-4A46-90BD-231206C00B7A}"/>
                  </a:ext>
                </a:extLst>
              </p:cNvPr>
              <p:cNvSpPr txBox="1"/>
              <p:nvPr/>
            </p:nvSpPr>
            <p:spPr>
              <a:xfrm>
                <a:off x="5695950" y="5337054"/>
                <a:ext cx="1925817" cy="79618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0578792-CF38-4A46-90BD-231206C00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50" y="5337054"/>
                <a:ext cx="1925817" cy="7961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A3EECEA-AC0D-490D-B232-F72DB0E17F1C}"/>
              </a:ext>
            </a:extLst>
          </p:cNvPr>
          <p:cNvSpPr txBox="1"/>
          <p:nvPr/>
        </p:nvSpPr>
        <p:spPr>
          <a:xfrm>
            <a:off x="7546222" y="5421516"/>
            <a:ext cx="726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37110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AF7104-6E78-4F3A-A66B-28DAEE4DF9EB}"/>
              </a:ext>
            </a:extLst>
          </p:cNvPr>
          <p:cNvSpPr txBox="1"/>
          <p:nvPr/>
        </p:nvSpPr>
        <p:spPr>
          <a:xfrm>
            <a:off x="914400" y="4572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7AB581-DE7F-487B-A806-AD9097FD7BDD}"/>
                  </a:ext>
                </a:extLst>
              </p:cNvPr>
              <p:cNvSpPr txBox="1"/>
              <p:nvPr/>
            </p:nvSpPr>
            <p:spPr>
              <a:xfrm>
                <a:off x="2514600" y="762948"/>
                <a:ext cx="541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have many thermodynamic variables, for example,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7AB581-DE7F-487B-A806-AD9097FD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762948"/>
                <a:ext cx="5410200" cy="646331"/>
              </a:xfrm>
              <a:prstGeom prst="rect">
                <a:avLst/>
              </a:prstGeom>
              <a:blipFill>
                <a:blip r:embed="rId2"/>
                <a:stretch>
                  <a:fillRect l="-1015" t="-4717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7C153C6-5E7A-4360-8716-4D2042C6E540}"/>
              </a:ext>
            </a:extLst>
          </p:cNvPr>
          <p:cNvSpPr txBox="1"/>
          <p:nvPr/>
        </p:nvSpPr>
        <p:spPr>
          <a:xfrm>
            <a:off x="1066800" y="1658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They can be divided into two categories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D04493-813F-4901-81FF-0AEB5C129E7D}"/>
              </a:ext>
            </a:extLst>
          </p:cNvPr>
          <p:cNvSpPr txBox="1"/>
          <p:nvPr/>
        </p:nvSpPr>
        <p:spPr>
          <a:xfrm>
            <a:off x="1143000" y="224597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Extensive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91FAB6-B419-4B98-A99D-6C25F4204D76}"/>
              </a:ext>
            </a:extLst>
          </p:cNvPr>
          <p:cNvSpPr txBox="1"/>
          <p:nvPr/>
        </p:nvSpPr>
        <p:spPr>
          <a:xfrm>
            <a:off x="5105400" y="224597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Intensive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2135F-79E8-4F3A-B49A-63C5F12771B4}"/>
                  </a:ext>
                </a:extLst>
              </p:cNvPr>
              <p:cNvSpPr txBox="1"/>
              <p:nvPr/>
            </p:nvSpPr>
            <p:spPr>
              <a:xfrm>
                <a:off x="1200150" y="2828835"/>
                <a:ext cx="2781300" cy="120032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variables those become double if the amount of stuff is double, for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𝑒𝑡𝑐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2135F-79E8-4F3A-B49A-63C5F127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150" y="2828835"/>
                <a:ext cx="2781300" cy="1200329"/>
              </a:xfrm>
              <a:prstGeom prst="rect">
                <a:avLst/>
              </a:prstGeom>
              <a:blipFill>
                <a:blip r:embed="rId3"/>
                <a:stretch>
                  <a:fillRect l="-1747" t="-2010" r="-2838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DF4AEEF-1FE4-4F63-92B9-B0D099B52E7A}"/>
                  </a:ext>
                </a:extLst>
              </p:cNvPr>
              <p:cNvSpPr txBox="1"/>
              <p:nvPr/>
            </p:nvSpPr>
            <p:spPr>
              <a:xfrm>
                <a:off x="4800600" y="2828834"/>
                <a:ext cx="3143250" cy="120032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variables which do not become double if the amount of stuff is double, for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𝑒𝑡𝑐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DF4AEEF-1FE4-4F63-92B9-B0D099B52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828834"/>
                <a:ext cx="3143250" cy="1200329"/>
              </a:xfrm>
              <a:prstGeom prst="rect">
                <a:avLst/>
              </a:prstGeom>
              <a:blipFill>
                <a:blip r:embed="rId4"/>
                <a:stretch>
                  <a:fillRect l="-1547" t="-2010" r="-1741" b="-1508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66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8B0513-1D33-4695-A157-3B332AACDA1F}"/>
              </a:ext>
            </a:extLst>
          </p:cNvPr>
          <p:cNvSpPr txBox="1"/>
          <p:nvPr/>
        </p:nvSpPr>
        <p:spPr>
          <a:xfrm>
            <a:off x="990600" y="381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Free Energy is a Force towards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C8F8CC-97D1-4E76-8DC5-F9BD97FC7340}"/>
                  </a:ext>
                </a:extLst>
              </p:cNvPr>
              <p:cNvSpPr txBox="1"/>
              <p:nvPr/>
            </p:nvSpPr>
            <p:spPr>
              <a:xfrm>
                <a:off x="838200" y="838200"/>
                <a:ext cx="502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know for an isolated system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C8F8CC-97D1-4E76-8DC5-F9BD97FC7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838200"/>
                <a:ext cx="5029200" cy="369332"/>
              </a:xfrm>
              <a:prstGeom prst="rect">
                <a:avLst/>
              </a:prstGeom>
              <a:blipFill>
                <a:blip r:embed="rId2"/>
                <a:stretch>
                  <a:fillRect l="-1091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2DCE7BE-D8BB-476A-9639-E838B9E75D4A}"/>
              </a:ext>
            </a:extLst>
          </p:cNvPr>
          <p:cNvSpPr txBox="1"/>
          <p:nvPr/>
        </p:nvSpPr>
        <p:spPr>
          <a:xfrm>
            <a:off x="1143000" y="126462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   </a:t>
            </a:r>
            <a:r>
              <a:rPr lang="en-US" dirty="0"/>
              <a:t>The system’s entropy governs the direction of spontaneous change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A71C61-D9A3-45E8-AEF5-1030DC47957F}"/>
              </a:ext>
            </a:extLst>
          </p:cNvPr>
          <p:cNvSpPr txBox="1"/>
          <p:nvPr/>
        </p:nvSpPr>
        <p:spPr>
          <a:xfrm>
            <a:off x="990600" y="1828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if a system is not isolated?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FE94A-97D4-45F6-9D14-B72066A9720E}"/>
              </a:ext>
            </a:extLst>
          </p:cNvPr>
          <p:cNvSpPr txBox="1"/>
          <p:nvPr/>
        </p:nvSpPr>
        <p:spPr>
          <a:xfrm>
            <a:off x="1259842" y="2198132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that a system is in good thermal contact with environment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1158D5-D3E1-4278-8F14-EDDD18690BB0}"/>
              </a:ext>
            </a:extLst>
          </p:cNvPr>
          <p:cNvSpPr txBox="1"/>
          <p:nvPr/>
        </p:nvSpPr>
        <p:spPr>
          <a:xfrm>
            <a:off x="5369564" y="2198131"/>
            <a:ext cx="2631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system can exchange energy with environment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95E16BCB-A7E9-4D23-8D78-0B358DEABACF}"/>
              </a:ext>
            </a:extLst>
          </p:cNvPr>
          <p:cNvSpPr/>
          <p:nvPr/>
        </p:nvSpPr>
        <p:spPr>
          <a:xfrm>
            <a:off x="4780281" y="2518131"/>
            <a:ext cx="269242" cy="159097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7D415-3B90-4F70-9BEE-238C4EA43A3E}"/>
              </a:ext>
            </a:extLst>
          </p:cNvPr>
          <p:cNvSpPr txBox="1"/>
          <p:nvPr/>
        </p:nvSpPr>
        <p:spPr>
          <a:xfrm>
            <a:off x="838200" y="3092469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we can not say that system’s entropy tends to increase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943686-103D-4CF1-A1B3-EBE695175335}"/>
              </a:ext>
            </a:extLst>
          </p:cNvPr>
          <p:cNvSpPr txBox="1"/>
          <p:nvPr/>
        </p:nvSpPr>
        <p:spPr>
          <a:xfrm>
            <a:off x="873760" y="344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we can say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528420-48C2-44FD-A12D-14E41FE12052}"/>
                  </a:ext>
                </a:extLst>
              </p:cNvPr>
              <p:cNvSpPr txBox="1"/>
              <p:nvPr/>
            </p:nvSpPr>
            <p:spPr>
              <a:xfrm>
                <a:off x="4267200" y="4385131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528420-48C2-44FD-A12D-14E41FE12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85131"/>
                <a:ext cx="2438400" cy="369332"/>
              </a:xfrm>
              <a:prstGeom prst="rect">
                <a:avLst/>
              </a:prstGeom>
              <a:blipFill>
                <a:blip r:embed="rId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A5927AB-78A3-4F20-9A55-0208EDC0D9CD}"/>
              </a:ext>
            </a:extLst>
          </p:cNvPr>
          <p:cNvSpPr txBox="1"/>
          <p:nvPr/>
        </p:nvSpPr>
        <p:spPr>
          <a:xfrm>
            <a:off x="4130042" y="3461801"/>
            <a:ext cx="3947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environment can be considered as an ideal reservoir – can absorb or release heat without changing its temperature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2ED43-4D60-411C-B3E5-EA3F2DB917AE}"/>
                  </a:ext>
                </a:extLst>
              </p:cNvPr>
              <p:cNvSpPr txBox="1"/>
              <p:nvPr/>
            </p:nvSpPr>
            <p:spPr>
              <a:xfrm>
                <a:off x="2047242" y="3767793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2ED43-4D60-411C-B3E5-EA3F2DB9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242" y="3767793"/>
                <a:ext cx="1600200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137F335-A626-4AA5-B50F-02D5CA90F386}"/>
              </a:ext>
            </a:extLst>
          </p:cNvPr>
          <p:cNvSpPr txBox="1"/>
          <p:nvPr/>
        </p:nvSpPr>
        <p:spPr>
          <a:xfrm>
            <a:off x="685800" y="4443117"/>
            <a:ext cx="161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also know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47206C-0A90-4E19-BFC1-E15AA6FC4E7F}"/>
              </a:ext>
            </a:extLst>
          </p:cNvPr>
          <p:cNvSpPr txBox="1"/>
          <p:nvPr/>
        </p:nvSpPr>
        <p:spPr>
          <a:xfrm>
            <a:off x="7282180" y="438513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F1B8E1C-3AB6-40E2-B8F2-7FE97BB23608}"/>
                  </a:ext>
                </a:extLst>
              </p:cNvPr>
              <p:cNvSpPr txBox="1"/>
              <p:nvPr/>
            </p:nvSpPr>
            <p:spPr>
              <a:xfrm>
                <a:off x="990600" y="4812449"/>
                <a:ext cx="29311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𝑇𝑑𝑠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F1B8E1C-3AB6-40E2-B8F2-7FE97BB23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812449"/>
                <a:ext cx="2931164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F96D6B4-5CD2-46AA-955E-1D10B14D284B}"/>
                  </a:ext>
                </a:extLst>
              </p:cNvPr>
              <p:cNvSpPr txBox="1"/>
              <p:nvPr/>
            </p:nvSpPr>
            <p:spPr>
              <a:xfrm>
                <a:off x="3906524" y="4754046"/>
                <a:ext cx="3124200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F96D6B4-5CD2-46AA-955E-1D10B14D2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524" y="4754046"/>
                <a:ext cx="3124200" cy="484172"/>
              </a:xfrm>
              <a:prstGeom prst="rect">
                <a:avLst/>
              </a:prstGeom>
              <a:blipFill>
                <a:blip r:embed="rId6"/>
                <a:stretch>
                  <a:fillRect l="-1758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3EF57BA7-593C-4542-B64D-063E5E8C3BB0}"/>
              </a:ext>
            </a:extLst>
          </p:cNvPr>
          <p:cNvSpPr txBox="1"/>
          <p:nvPr/>
        </p:nvSpPr>
        <p:spPr>
          <a:xfrm>
            <a:off x="7282180" y="476142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(2)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8744C5-71A1-4B15-A0FD-BC5CB606F990}"/>
              </a:ext>
            </a:extLst>
          </p:cNvPr>
          <p:cNvSpPr txBox="1"/>
          <p:nvPr/>
        </p:nvSpPr>
        <p:spPr>
          <a:xfrm>
            <a:off x="215898" y="5249363"/>
            <a:ext cx="430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a reservoir, if </a:t>
            </a:r>
            <a:r>
              <a:rPr lang="en-US" i="1" dirty="0"/>
              <a:t>V </a:t>
            </a:r>
            <a:r>
              <a:rPr lang="en-US" dirty="0"/>
              <a:t>and </a:t>
            </a:r>
            <a:r>
              <a:rPr lang="en-US" i="1" dirty="0"/>
              <a:t>N </a:t>
            </a:r>
            <a:r>
              <a:rPr lang="en-US" dirty="0"/>
              <a:t>remain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47DF17-6667-4C16-88BE-B6D77595D305}"/>
                  </a:ext>
                </a:extLst>
              </p:cNvPr>
              <p:cNvSpPr txBox="1"/>
              <p:nvPr/>
            </p:nvSpPr>
            <p:spPr>
              <a:xfrm>
                <a:off x="4328161" y="5187599"/>
                <a:ext cx="3601719" cy="517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47DF17-6667-4C16-88BE-B6D77595D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1" y="5187599"/>
                <a:ext cx="3601719" cy="517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0ABA5E0-8721-4DEA-BA29-BE142B12EF1F}"/>
              </a:ext>
            </a:extLst>
          </p:cNvPr>
          <p:cNvSpPr txBox="1"/>
          <p:nvPr/>
        </p:nvSpPr>
        <p:spPr>
          <a:xfrm>
            <a:off x="3558539" y="5828552"/>
            <a:ext cx="1221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(1) 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98894F-CC92-470C-B376-79EA560E1D41}"/>
                  </a:ext>
                </a:extLst>
              </p:cNvPr>
              <p:cNvSpPr txBox="1"/>
              <p:nvPr/>
            </p:nvSpPr>
            <p:spPr>
              <a:xfrm>
                <a:off x="4599941" y="5686278"/>
                <a:ext cx="2552698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98894F-CC92-470C-B376-79EA560E1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941" y="5686278"/>
                <a:ext cx="2552698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22883B-50E0-424E-9D34-4A8936AA4B7B}"/>
                  </a:ext>
                </a:extLst>
              </p:cNvPr>
              <p:cNvSpPr txBox="1"/>
              <p:nvPr/>
            </p:nvSpPr>
            <p:spPr>
              <a:xfrm>
                <a:off x="812802" y="5645803"/>
                <a:ext cx="2321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In thermal equilibrium,</a:t>
                </a:r>
              </a:p>
              <a:p>
                <a:pPr algn="ctr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E22883B-50E0-424E-9D34-4A8936AA4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2" y="5645803"/>
                <a:ext cx="2321560" cy="646331"/>
              </a:xfrm>
              <a:prstGeom prst="rect">
                <a:avLst/>
              </a:prstGeom>
              <a:blipFill>
                <a:blip r:embed="rId9"/>
                <a:stretch>
                  <a:fillRect l="-2100" t="-4717" r="-2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32EC0DDE-0867-4C4C-A6FB-E65822DA59FA}"/>
              </a:ext>
            </a:extLst>
          </p:cNvPr>
          <p:cNvSpPr txBox="1"/>
          <p:nvPr/>
        </p:nvSpPr>
        <p:spPr>
          <a:xfrm>
            <a:off x="7353300" y="584364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(4)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2E66FF-3C2E-4AB4-920E-875CB5DAF464}"/>
              </a:ext>
            </a:extLst>
          </p:cNvPr>
          <p:cNvSpPr txBox="1"/>
          <p:nvPr/>
        </p:nvSpPr>
        <p:spPr>
          <a:xfrm>
            <a:off x="7863835" y="5220510"/>
            <a:ext cx="944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 (3)</a:t>
            </a:r>
          </a:p>
        </p:txBody>
      </p:sp>
    </p:spTree>
    <p:extLst>
      <p:ext uri="{BB962C8B-B14F-4D97-AF65-F5344CB8AC3E}">
        <p14:creationId xmlns:p14="http://schemas.microsoft.com/office/powerpoint/2010/main" val="21065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BA2A7D-3C9A-43AD-B757-5EBCACAEDA65}"/>
                  </a:ext>
                </a:extLst>
              </p:cNvPr>
              <p:cNvSpPr txBox="1"/>
              <p:nvPr/>
            </p:nvSpPr>
            <p:spPr>
              <a:xfrm>
                <a:off x="1315086" y="348208"/>
                <a:ext cx="31242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BA2A7D-3C9A-43AD-B757-5EBCACAED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086" y="348208"/>
                <a:ext cx="3124200" cy="634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ED0C7F-55D9-4BAD-AF0A-7D48C01FCC74}"/>
                  </a:ext>
                </a:extLst>
              </p:cNvPr>
              <p:cNvSpPr txBox="1"/>
              <p:nvPr/>
            </p:nvSpPr>
            <p:spPr>
              <a:xfrm>
                <a:off x="5029200" y="324061"/>
                <a:ext cx="3124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b="0" dirty="0">
                  <a:sym typeface="Wingdings" panose="05000000000000000000" pitchFamily="2" charset="2"/>
                </a:endParaRPr>
              </a:p>
              <a:p>
                <a:pPr algn="ctr"/>
                <a:r>
                  <a:rPr lang="en-US" dirty="0"/>
                  <a:t>But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Therefore,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𝑇𝑑𝑆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ED0C7F-55D9-4BAD-AF0A-7D48C01FC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4061"/>
                <a:ext cx="3124200" cy="1200329"/>
              </a:xfrm>
              <a:prstGeom prst="rect">
                <a:avLst/>
              </a:prstGeom>
              <a:blipFill>
                <a:blip r:embed="rId3"/>
                <a:stretch>
                  <a:fillRect l="-1559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Down 4">
            <a:extLst>
              <a:ext uri="{FF2B5EF4-FFF2-40B4-BE49-F238E27FC236}">
                <a16:creationId xmlns:a16="http://schemas.microsoft.com/office/drawing/2014/main" id="{FECC9A9E-08D2-4FF3-B89A-41F232973010}"/>
              </a:ext>
            </a:extLst>
          </p:cNvPr>
          <p:cNvSpPr/>
          <p:nvPr/>
        </p:nvSpPr>
        <p:spPr>
          <a:xfrm>
            <a:off x="2895600" y="982997"/>
            <a:ext cx="152400" cy="279611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13F2-CD8B-4AE4-AFE4-84DEA59E9422}"/>
                  </a:ext>
                </a:extLst>
              </p:cNvPr>
              <p:cNvSpPr txBox="1"/>
              <p:nvPr/>
            </p:nvSpPr>
            <p:spPr>
              <a:xfrm>
                <a:off x="1905000" y="1264203"/>
                <a:ext cx="22860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𝑑𝐹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13F2-CD8B-4AE4-AFE4-84DEA59E9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264203"/>
                <a:ext cx="2286000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E2D7FC1-B4D7-4511-A4B1-7E2C8E1ED117}"/>
              </a:ext>
            </a:extLst>
          </p:cNvPr>
          <p:cNvSpPr txBox="1"/>
          <p:nvPr/>
        </p:nvSpPr>
        <p:spPr>
          <a:xfrm>
            <a:off x="4208780" y="1590563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Condition: </a:t>
            </a:r>
            <a:r>
              <a:rPr lang="en-US" i="1" dirty="0"/>
              <a:t>T, V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dirty="0"/>
              <a:t> are fixed (constant)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1B3752-5439-4EE2-AC4C-219AE3D204B6}"/>
              </a:ext>
            </a:extLst>
          </p:cNvPr>
          <p:cNvSpPr txBox="1"/>
          <p:nvPr/>
        </p:nvSpPr>
        <p:spPr>
          <a:xfrm>
            <a:off x="440688" y="2058169"/>
            <a:ext cx="842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increase in total entropy results in decrease of Helmholtz Free Energy of the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BF187D-EB32-4AA6-9459-564484529200}"/>
              </a:ext>
            </a:extLst>
          </p:cNvPr>
          <p:cNvSpPr txBox="1"/>
          <p:nvPr/>
        </p:nvSpPr>
        <p:spPr>
          <a:xfrm>
            <a:off x="3429000" y="2491829"/>
            <a:ext cx="5105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 achieve thermal equilibrium, </a:t>
            </a:r>
            <a:r>
              <a:rPr lang="en-US" i="1" dirty="0"/>
              <a:t>F</a:t>
            </a:r>
            <a:r>
              <a:rPr lang="en-US" dirty="0"/>
              <a:t> must be minimum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F53AF-9E62-4F05-A80C-B9C42A03672A}"/>
              </a:ext>
            </a:extLst>
          </p:cNvPr>
          <p:cNvSpPr txBox="1"/>
          <p:nvPr/>
        </p:nvSpPr>
        <p:spPr>
          <a:xfrm>
            <a:off x="469900" y="3042459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about the case, when </a:t>
            </a:r>
            <a:r>
              <a:rPr lang="en-US" b="1" i="1" dirty="0"/>
              <a:t>P, T </a:t>
            </a:r>
            <a:r>
              <a:rPr lang="en-US" b="1" dirty="0"/>
              <a:t>and </a:t>
            </a:r>
            <a:r>
              <a:rPr lang="en-US" b="1" i="1" dirty="0"/>
              <a:t>N</a:t>
            </a:r>
            <a:r>
              <a:rPr lang="en-US" b="1" dirty="0"/>
              <a:t> are fixed instead of </a:t>
            </a:r>
            <a:r>
              <a:rPr lang="en-US" b="1" i="1" dirty="0"/>
              <a:t>V, T </a:t>
            </a:r>
            <a:r>
              <a:rPr lang="en-US" b="1" dirty="0"/>
              <a:t>and </a:t>
            </a:r>
            <a:r>
              <a:rPr lang="en-US" b="1" i="1" dirty="0"/>
              <a:t>N </a:t>
            </a:r>
            <a:r>
              <a:rPr lang="en-US" b="1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3CD326-19F3-4FDF-8E71-48CC9BC0BC6B}"/>
              </a:ext>
            </a:extLst>
          </p:cNvPr>
          <p:cNvSpPr txBox="1"/>
          <p:nvPr/>
        </p:nvSpPr>
        <p:spPr>
          <a:xfrm>
            <a:off x="533400" y="344369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we will have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C80116E-8C7B-4EED-A8EF-0EF19282868F}"/>
                  </a:ext>
                </a:extLst>
              </p:cNvPr>
              <p:cNvSpPr txBox="1"/>
              <p:nvPr/>
            </p:nvSpPr>
            <p:spPr>
              <a:xfrm>
                <a:off x="2362200" y="3493761"/>
                <a:ext cx="502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𝑤h𝑖𝑙𝑒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C80116E-8C7B-4EED-A8EF-0EF192828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493761"/>
                <a:ext cx="50292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46F34E8F-E97A-4AE4-B475-A7F815332273}"/>
              </a:ext>
            </a:extLst>
          </p:cNvPr>
          <p:cNvSpPr txBox="1"/>
          <p:nvPr/>
        </p:nvSpPr>
        <p:spPr>
          <a:xfrm>
            <a:off x="647700" y="388514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 (2) 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5EBF5-E253-494E-97DE-CF17E176CE2F}"/>
                  </a:ext>
                </a:extLst>
              </p:cNvPr>
              <p:cNvSpPr txBox="1"/>
              <p:nvPr/>
            </p:nvSpPr>
            <p:spPr>
              <a:xfrm>
                <a:off x="1447800" y="3781335"/>
                <a:ext cx="3505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55EBF5-E253-494E-97DE-CF17E176C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781335"/>
                <a:ext cx="3505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4E84F3-AA6C-4C90-8E3B-882E6260DE0F}"/>
                  </a:ext>
                </a:extLst>
              </p:cNvPr>
              <p:cNvSpPr txBox="1"/>
              <p:nvPr/>
            </p:nvSpPr>
            <p:spPr>
              <a:xfrm>
                <a:off x="1562100" y="4261156"/>
                <a:ext cx="30480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𝑃𝑑𝑉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4E84F3-AA6C-4C90-8E3B-882E6260D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0" y="4261156"/>
                <a:ext cx="304800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8A0C21-03E3-4676-8F42-A5EFB065F89C}"/>
                  </a:ext>
                </a:extLst>
              </p:cNvPr>
              <p:cNvSpPr txBox="1"/>
              <p:nvPr/>
            </p:nvSpPr>
            <p:spPr>
              <a:xfrm>
                <a:off x="4724400" y="4150667"/>
                <a:ext cx="417194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b="0" dirty="0"/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𝑉𝑑𝑃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𝑆𝑑𝑇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But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r>
                  <a:rPr lang="en-US" b="0" dirty="0">
                    <a:sym typeface="Wingdings" panose="05000000000000000000" pitchFamily="2" charset="2"/>
                  </a:rPr>
                  <a:t>Therefore,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𝑇𝑑𝑆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8A0C21-03E3-4676-8F42-A5EFB065F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50667"/>
                <a:ext cx="4171948" cy="1200329"/>
              </a:xfrm>
              <a:prstGeom prst="rect">
                <a:avLst/>
              </a:prstGeom>
              <a:blipFill>
                <a:blip r:embed="rId8"/>
                <a:stretch>
                  <a:fillRect l="-1170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E82646-1D68-4E2B-A265-32DB52B86E3F}"/>
                  </a:ext>
                </a:extLst>
              </p:cNvPr>
              <p:cNvSpPr txBox="1"/>
              <p:nvPr/>
            </p:nvSpPr>
            <p:spPr>
              <a:xfrm>
                <a:off x="1466214" y="5026679"/>
                <a:ext cx="22860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𝑑𝐺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E82646-1D68-4E2B-A265-32DB52B86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214" y="5026679"/>
                <a:ext cx="2286000" cy="6347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05ECB6D-6DC9-4602-8E02-022477E5EB28}"/>
              </a:ext>
            </a:extLst>
          </p:cNvPr>
          <p:cNvSpPr txBox="1"/>
          <p:nvPr/>
        </p:nvSpPr>
        <p:spPr>
          <a:xfrm>
            <a:off x="3752214" y="535767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fixed </a:t>
            </a:r>
            <a:r>
              <a:rPr lang="en-US" i="1" dirty="0"/>
              <a:t>P, T </a:t>
            </a:r>
            <a:r>
              <a:rPr lang="en-US" dirty="0"/>
              <a:t>and </a:t>
            </a:r>
            <a:r>
              <a:rPr lang="en-US" i="1" dirty="0"/>
              <a:t>N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5E9405-D363-43EC-A232-6CE855A831D2}"/>
              </a:ext>
            </a:extLst>
          </p:cNvPr>
          <p:cNvSpPr txBox="1"/>
          <p:nvPr/>
        </p:nvSpPr>
        <p:spPr>
          <a:xfrm>
            <a:off x="883920" y="5729042"/>
            <a:ext cx="687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in total </a:t>
            </a:r>
            <a:r>
              <a:rPr lang="en-US" i="1" dirty="0"/>
              <a:t>S </a:t>
            </a:r>
            <a:r>
              <a:rPr lang="en-US" dirty="0"/>
              <a:t>results decrease in Gibb’s Free Energy of the system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020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FFC571-75EE-4782-A652-3ABBB0FE54C7}"/>
              </a:ext>
            </a:extLst>
          </p:cNvPr>
          <p:cNvSpPr txBox="1"/>
          <p:nvPr/>
        </p:nvSpPr>
        <p:spPr>
          <a:xfrm>
            <a:off x="2667000" y="381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9EBE56-8C17-4653-9489-EBC618D5A45C}"/>
              </a:ext>
            </a:extLst>
          </p:cNvPr>
          <p:cNvSpPr txBox="1"/>
          <p:nvPr/>
        </p:nvSpPr>
        <p:spPr>
          <a:xfrm>
            <a:off x="1447800" y="78111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</a:t>
            </a:r>
            <a:r>
              <a:rPr lang="en-US" i="1" dirty="0">
                <a:solidFill>
                  <a:srgbClr val="FF0000"/>
                </a:solidFill>
              </a:rPr>
              <a:t>N </a:t>
            </a:r>
            <a:r>
              <a:rPr lang="en-US" dirty="0">
                <a:solidFill>
                  <a:srgbClr val="FF0000"/>
                </a:solidFill>
              </a:rPr>
              <a:t>is fixed (constant) in all following cases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EC9B2-62F3-4733-9B47-FA40CA8AE125}"/>
              </a:ext>
            </a:extLst>
          </p:cNvPr>
          <p:cNvSpPr txBox="1"/>
          <p:nvPr/>
        </p:nvSpPr>
        <p:spPr>
          <a:xfrm>
            <a:off x="609600" y="1273552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Isolated system       </a:t>
            </a:r>
            <a:r>
              <a:rPr lang="en-US" i="1" dirty="0"/>
              <a:t>U </a:t>
            </a:r>
            <a:r>
              <a:rPr lang="en-US" dirty="0"/>
              <a:t>and</a:t>
            </a:r>
            <a:r>
              <a:rPr lang="en-US" i="1" dirty="0"/>
              <a:t> V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S </a:t>
            </a:r>
            <a:r>
              <a:rPr lang="en-US" dirty="0">
                <a:sym typeface="Wingdings" panose="05000000000000000000" pitchFamily="2" charset="2"/>
              </a:rPr>
              <a:t>of the system tends to increase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5A7464-9BFC-46E1-B373-A3003197C495}"/>
              </a:ext>
            </a:extLst>
          </p:cNvPr>
          <p:cNvSpPr txBox="1"/>
          <p:nvPr/>
        </p:nvSpPr>
        <p:spPr>
          <a:xfrm>
            <a:off x="515620" y="2296247"/>
            <a:ext cx="8112760" cy="873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Thermal equilibrium with environment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                                        </a:t>
            </a:r>
            <a:r>
              <a:rPr lang="en-US" i="1" dirty="0"/>
              <a:t>T </a:t>
            </a:r>
            <a:r>
              <a:rPr lang="en-US" dirty="0"/>
              <a:t>and</a:t>
            </a:r>
            <a:r>
              <a:rPr lang="en-US" i="1" dirty="0"/>
              <a:t> V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F </a:t>
            </a:r>
            <a:r>
              <a:rPr lang="en-US" dirty="0">
                <a:sym typeface="Wingdings" panose="05000000000000000000" pitchFamily="2" charset="2"/>
              </a:rPr>
              <a:t>of the system tends to decrease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746F2C-9442-49A9-9E4D-242B5205A00A}"/>
              </a:ext>
            </a:extLst>
          </p:cNvPr>
          <p:cNvSpPr txBox="1"/>
          <p:nvPr/>
        </p:nvSpPr>
        <p:spPr>
          <a:xfrm>
            <a:off x="609600" y="1875846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non-isolated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FEC64-082C-4A5B-8423-FF5B0F6E47D7}"/>
              </a:ext>
            </a:extLst>
          </p:cNvPr>
          <p:cNvSpPr txBox="1"/>
          <p:nvPr/>
        </p:nvSpPr>
        <p:spPr>
          <a:xfrm>
            <a:off x="515620" y="3220632"/>
            <a:ext cx="8112760" cy="873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Thermal and Mechanical equilibrium with environment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                                        </a:t>
            </a:r>
            <a:r>
              <a:rPr lang="en-US" i="1" dirty="0"/>
              <a:t>P </a:t>
            </a:r>
            <a:r>
              <a:rPr lang="en-US" dirty="0"/>
              <a:t>and</a:t>
            </a:r>
            <a:r>
              <a:rPr lang="en-US" i="1" dirty="0"/>
              <a:t> T  </a:t>
            </a:r>
            <a:r>
              <a:rPr lang="en-US" dirty="0"/>
              <a:t>are fixed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i="1" dirty="0">
                <a:sym typeface="Wingdings" panose="05000000000000000000" pitchFamily="2" charset="2"/>
              </a:rPr>
              <a:t>G </a:t>
            </a:r>
            <a:r>
              <a:rPr lang="en-US" dirty="0">
                <a:sym typeface="Wingdings" panose="05000000000000000000" pitchFamily="2" charset="2"/>
              </a:rPr>
              <a:t>of the system tends to decrease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6A1D3-285F-40B1-8779-676929A929F9}"/>
              </a:ext>
            </a:extLst>
          </p:cNvPr>
          <p:cNvSpPr txBox="1"/>
          <p:nvPr/>
        </p:nvSpPr>
        <p:spPr>
          <a:xfrm>
            <a:off x="838200" y="4280551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Entropy of the environment can increase in two ways: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Environment can absorb energy from the system, </a:t>
            </a:r>
            <a:r>
              <a:rPr lang="en-US" i="1" dirty="0"/>
              <a:t>U of the system </a:t>
            </a:r>
            <a:r>
              <a:rPr lang="en-US" dirty="0"/>
              <a:t>decreases </a:t>
            </a:r>
          </a:p>
          <a:p>
            <a:r>
              <a:rPr lang="en-US" dirty="0"/>
              <a:t>             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can acquire volume from the system, </a:t>
            </a:r>
            <a:r>
              <a:rPr lang="en-US" i="1" dirty="0"/>
              <a:t>V</a:t>
            </a:r>
            <a:r>
              <a:rPr lang="en-US" dirty="0"/>
              <a:t> of the system decreases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A25CA-A822-46C5-94C1-EB5B4BD795DB}"/>
              </a:ext>
            </a:extLst>
          </p:cNvPr>
          <p:cNvSpPr txBox="1"/>
          <p:nvPr/>
        </p:nvSpPr>
        <p:spPr>
          <a:xfrm>
            <a:off x="2735580" y="5892224"/>
            <a:ext cx="558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will assure,  maximizing the entropy of the universe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572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E8DBD9-1C05-436A-8641-48BCD523EC5A}"/>
                  </a:ext>
                </a:extLst>
              </p:cNvPr>
              <p:cNvSpPr txBox="1"/>
              <p:nvPr/>
            </p:nvSpPr>
            <p:spPr>
              <a:xfrm>
                <a:off x="3665220" y="782830"/>
                <a:ext cx="1605087" cy="77348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E8DBD9-1C05-436A-8641-48BCD523E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220" y="782830"/>
                <a:ext cx="1605087" cy="7734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BE6CB09-F1CF-4C7F-8A25-AAE1888EDEAC}"/>
              </a:ext>
            </a:extLst>
          </p:cNvPr>
          <p:cNvSpPr txBox="1"/>
          <p:nvPr/>
        </p:nvSpPr>
        <p:spPr>
          <a:xfrm>
            <a:off x="762000" y="304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Gibb’s Free energy and Chemical Potential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06945-00AA-41C0-91B9-07B5919F25B0}"/>
              </a:ext>
            </a:extLst>
          </p:cNvPr>
          <p:cNvSpPr txBox="1"/>
          <p:nvPr/>
        </p:nvSpPr>
        <p:spPr>
          <a:xfrm>
            <a:off x="2133600" y="94092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F4E4-B74E-4013-BD31-C46D2F818F28}"/>
                  </a:ext>
                </a:extLst>
              </p:cNvPr>
              <p:cNvSpPr txBox="1"/>
              <p:nvPr/>
            </p:nvSpPr>
            <p:spPr>
              <a:xfrm>
                <a:off x="1600200" y="1676400"/>
                <a:ext cx="365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G </a:t>
                </a:r>
                <a:r>
                  <a:rPr lang="en-US" dirty="0"/>
                  <a:t>is Extensive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, </m:t>
                    </m:r>
                    <m:r>
                      <m:rPr>
                        <m:nor/>
                      </m:rPr>
                      <a:rPr lang="en-US" dirty="0"/>
                      <m:t>while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is Intensive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FF4E4-B74E-4013-BD31-C46D2F818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676400"/>
                <a:ext cx="3657600" cy="369332"/>
              </a:xfrm>
              <a:prstGeom prst="rect">
                <a:avLst/>
              </a:prstGeom>
              <a:blipFill>
                <a:blip r:embed="rId3"/>
                <a:stretch>
                  <a:fillRect l="-15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C0BFC2A-98A7-4384-8419-1E4FF6635E01}"/>
              </a:ext>
            </a:extLst>
          </p:cNvPr>
          <p:cNvSpPr txBox="1"/>
          <p:nvPr/>
        </p:nvSpPr>
        <p:spPr>
          <a:xfrm>
            <a:off x="1104900" y="222720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</a:t>
            </a:r>
            <a:r>
              <a:rPr lang="en-US" i="1" dirty="0"/>
              <a:t>N </a:t>
            </a:r>
            <a:r>
              <a:rPr lang="en-US" dirty="0"/>
              <a:t>is increased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6B455D-CE27-4FA0-81F4-B9E8EFBAFE6B}"/>
              </a:ext>
            </a:extLst>
          </p:cNvPr>
          <p:cNvSpPr txBox="1"/>
          <p:nvPr/>
        </p:nvSpPr>
        <p:spPr>
          <a:xfrm>
            <a:off x="2895600" y="223252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i="1" dirty="0">
                <a:sym typeface="Wingdings" panose="05000000000000000000" pitchFamily="2" charset="2"/>
              </a:rPr>
              <a:t>G </a:t>
            </a:r>
            <a:r>
              <a:rPr lang="en-US" dirty="0">
                <a:sym typeface="Wingdings" panose="05000000000000000000" pitchFamily="2" charset="2"/>
              </a:rPr>
              <a:t>will increase</a:t>
            </a:r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3255C35-0511-4EB8-94DA-3D5E2C45F99E}"/>
              </a:ext>
            </a:extLst>
          </p:cNvPr>
          <p:cNvSpPr/>
          <p:nvPr/>
        </p:nvSpPr>
        <p:spPr>
          <a:xfrm>
            <a:off x="2438400" y="2035136"/>
            <a:ext cx="152400" cy="275404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E21BCA-F26A-433D-A842-E3C5F3A4300B}"/>
                  </a:ext>
                </a:extLst>
              </p:cNvPr>
              <p:cNvSpPr txBox="1"/>
              <p:nvPr/>
            </p:nvSpPr>
            <p:spPr>
              <a:xfrm>
                <a:off x="5585462" y="2261644"/>
                <a:ext cx="990600" cy="369332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E21BCA-F26A-433D-A842-E3C5F3A43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462" y="2261644"/>
                <a:ext cx="990600" cy="369332"/>
              </a:xfrm>
              <a:prstGeom prst="rect">
                <a:avLst/>
              </a:prstGeom>
              <a:blipFill>
                <a:blip r:embed="rId4"/>
                <a:stretch>
                  <a:fillRect b="-9524"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7062AAF-0DD5-4396-AB94-380A96C9A188}"/>
              </a:ext>
            </a:extLst>
          </p:cNvPr>
          <p:cNvSpPr txBox="1"/>
          <p:nvPr/>
        </p:nvSpPr>
        <p:spPr>
          <a:xfrm>
            <a:off x="4114800" y="27432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interpretation to chemical potential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B52353-7D4E-4997-8E55-F38B8CA2AE7D}"/>
                  </a:ext>
                </a:extLst>
              </p:cNvPr>
              <p:cNvSpPr txBox="1"/>
              <p:nvPr/>
            </p:nvSpPr>
            <p:spPr>
              <a:xfrm>
                <a:off x="1752600" y="3183310"/>
                <a:ext cx="5791200" cy="646331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For only one type of particles, chemical potential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is Gibb’s Free energy per particle for fixed values of </a:t>
                </a:r>
                <a:r>
                  <a:rPr lang="en-US" i="1" dirty="0"/>
                  <a:t>T</a:t>
                </a:r>
                <a:r>
                  <a:rPr lang="en-US" dirty="0"/>
                  <a:t> and </a:t>
                </a:r>
                <a:r>
                  <a:rPr lang="en-US" i="1" dirty="0"/>
                  <a:t>P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B52353-7D4E-4997-8E55-F38B8CA2A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183310"/>
                <a:ext cx="5791200" cy="646331"/>
              </a:xfrm>
              <a:prstGeom prst="rect">
                <a:avLst/>
              </a:prstGeom>
              <a:blipFill>
                <a:blip r:embed="rId5"/>
                <a:stretch>
                  <a:fillRect l="-630" t="-3670" r="-1049" b="-11927"/>
                </a:stretch>
              </a:blipFill>
              <a:ln w="15875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A35E027-4F85-4A1D-AADE-2239EA3FA050}"/>
              </a:ext>
            </a:extLst>
          </p:cNvPr>
          <p:cNvSpPr txBox="1"/>
          <p:nvPr/>
        </p:nvSpPr>
        <p:spPr>
          <a:xfrm>
            <a:off x="723900" y="4778914"/>
            <a:ext cx="454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</a:t>
            </a:r>
            <a:r>
              <a:rPr lang="en-US" dirty="0"/>
              <a:t>: you can not conclude similar result from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426D95-2F67-4F99-8668-DBFD644FBF42}"/>
                  </a:ext>
                </a:extLst>
              </p:cNvPr>
              <p:cNvSpPr txBox="1"/>
              <p:nvPr/>
            </p:nvSpPr>
            <p:spPr>
              <a:xfrm>
                <a:off x="5237480" y="4615537"/>
                <a:ext cx="1605087" cy="77348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A426D95-2F67-4F99-8668-DBFD644F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480" y="4615537"/>
                <a:ext cx="1605087" cy="773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85716926-C089-43F1-BAC5-01DE8A3D1009}"/>
              </a:ext>
            </a:extLst>
          </p:cNvPr>
          <p:cNvSpPr txBox="1"/>
          <p:nvPr/>
        </p:nvSpPr>
        <p:spPr>
          <a:xfrm>
            <a:off x="1295400" y="566532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Why?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E29622-0007-44D3-B7D6-9C512CBE0A7B}"/>
              </a:ext>
            </a:extLst>
          </p:cNvPr>
          <p:cNvSpPr txBox="1"/>
          <p:nvPr/>
        </p:nvSpPr>
        <p:spPr>
          <a:xfrm>
            <a:off x="2374900" y="5305741"/>
            <a:ext cx="5448300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If you add more particles, volume can not remain fixed  </a:t>
            </a:r>
          </a:p>
          <a:p>
            <a:pPr>
              <a:lnSpc>
                <a:spcPct val="150000"/>
              </a:lnSpc>
            </a:pPr>
            <a:r>
              <a:rPr lang="en-US" dirty="0"/>
              <a:t>OR</a:t>
            </a:r>
          </a:p>
          <a:p>
            <a:pPr>
              <a:lnSpc>
                <a:spcPct val="150000"/>
              </a:lnSpc>
            </a:pPr>
            <a:r>
              <a:rPr lang="en-US" dirty="0"/>
              <a:t>If you fix the volume, density of the system will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B47B36-272F-488A-AAEC-02157202E66C}"/>
                  </a:ext>
                </a:extLst>
              </p:cNvPr>
              <p:cNvSpPr txBox="1"/>
              <p:nvPr/>
            </p:nvSpPr>
            <p:spPr>
              <a:xfrm>
                <a:off x="1104900" y="4000489"/>
                <a:ext cx="256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</a:rPr>
                  <a:t>Actually,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B47B36-272F-488A-AAEC-02157202E6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4000489"/>
                <a:ext cx="2560320" cy="369332"/>
              </a:xfrm>
              <a:prstGeom prst="rect">
                <a:avLst/>
              </a:prstGeom>
              <a:blipFill>
                <a:blip r:embed="rId7"/>
                <a:stretch>
                  <a:fillRect l="-190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55088F8-C9F1-4076-A1EE-0C88BECA9A06}"/>
                  </a:ext>
                </a:extLst>
              </p:cNvPr>
              <p:cNvSpPr txBox="1"/>
              <p:nvPr/>
            </p:nvSpPr>
            <p:spPr>
              <a:xfrm>
                <a:off x="3606800" y="3993347"/>
                <a:ext cx="256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55088F8-C9F1-4076-A1EE-0C88BECA9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800" y="3993347"/>
                <a:ext cx="2560320" cy="369332"/>
              </a:xfrm>
              <a:prstGeom prst="rect">
                <a:avLst/>
              </a:prstGeom>
              <a:blipFill>
                <a:blip r:embed="rId8"/>
                <a:stretch>
                  <a:fillRect l="-214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1BC544F-49C9-40AC-85DB-A038B6669D85}"/>
                  </a:ext>
                </a:extLst>
              </p:cNvPr>
              <p:cNvSpPr txBox="1"/>
              <p:nvPr/>
            </p:nvSpPr>
            <p:spPr>
              <a:xfrm>
                <a:off x="6389275" y="4044724"/>
                <a:ext cx="26417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But we can assume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1BC544F-49C9-40AC-85DB-A038B6669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275" y="4044724"/>
                <a:ext cx="2641792" cy="646331"/>
              </a:xfrm>
              <a:prstGeom prst="rect">
                <a:avLst/>
              </a:prstGeom>
              <a:blipFill>
                <a:blip r:embed="rId9"/>
                <a:stretch>
                  <a:fillRect l="-1848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16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05A21C-D6B3-4F07-AFD6-E1487513312B}"/>
              </a:ext>
            </a:extLst>
          </p:cNvPr>
          <p:cNvSpPr txBox="1"/>
          <p:nvPr/>
        </p:nvSpPr>
        <p:spPr>
          <a:xfrm>
            <a:off x="1295400" y="99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670897-F9CB-4EA6-9E93-5799FF630431}"/>
              </a:ext>
            </a:extLst>
          </p:cNvPr>
          <p:cNvSpPr txBox="1"/>
          <p:nvPr/>
        </p:nvSpPr>
        <p:spPr>
          <a:xfrm>
            <a:off x="533400" y="3810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What about a system which have more than one type of particles?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08FD96-3326-44F7-B011-15FE4359EBC5}"/>
                  </a:ext>
                </a:extLst>
              </p:cNvPr>
              <p:cNvSpPr txBox="1"/>
              <p:nvPr/>
            </p:nvSpPr>
            <p:spPr>
              <a:xfrm>
                <a:off x="1905000" y="990600"/>
                <a:ext cx="990600" cy="36933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08FD96-3326-44F7-B011-15FE4359E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990600"/>
                <a:ext cx="990600" cy="369332"/>
              </a:xfrm>
              <a:prstGeom prst="rect">
                <a:avLst/>
              </a:prstGeom>
              <a:blipFill>
                <a:blip r:embed="rId2"/>
                <a:stretch>
                  <a:fillRect b="-11667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6574F5-B980-4B68-BA81-2D76C1C56F68}"/>
                  </a:ext>
                </a:extLst>
              </p:cNvPr>
              <p:cNvSpPr txBox="1"/>
              <p:nvPr/>
            </p:nvSpPr>
            <p:spPr>
              <a:xfrm>
                <a:off x="3352800" y="990600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⋯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6574F5-B980-4B68-BA81-2D76C1C56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990600"/>
                <a:ext cx="3505200" cy="369332"/>
              </a:xfrm>
              <a:prstGeom prst="rect">
                <a:avLst/>
              </a:prstGeom>
              <a:blipFill>
                <a:blip r:embed="rId3"/>
                <a:stretch>
                  <a:fillRect l="-1391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C63AA3-678E-4C60-A973-48FC1C70ECC7}"/>
                  </a:ext>
                </a:extLst>
              </p:cNvPr>
              <p:cNvSpPr txBox="1"/>
              <p:nvPr/>
            </p:nvSpPr>
            <p:spPr>
              <a:xfrm>
                <a:off x="6400800" y="975275"/>
                <a:ext cx="1676400" cy="769313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C63AA3-678E-4C60-A973-48FC1C70E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975275"/>
                <a:ext cx="1676400" cy="7693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6B5E77C2-37E3-4118-9C49-5F3546D65A8F}"/>
              </a:ext>
            </a:extLst>
          </p:cNvPr>
          <p:cNvSpPr txBox="1"/>
          <p:nvPr/>
        </p:nvSpPr>
        <p:spPr>
          <a:xfrm>
            <a:off x="685800" y="174458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More on Chemical Potential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2A03E0-D2F2-492B-AA50-F054B3FFD7F4}"/>
                  </a:ext>
                </a:extLst>
              </p:cNvPr>
              <p:cNvSpPr txBox="1"/>
              <p:nvPr/>
            </p:nvSpPr>
            <p:spPr>
              <a:xfrm>
                <a:off x="1600200" y="2209800"/>
                <a:ext cx="1676400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2A03E0-D2F2-492B-AA50-F054B3FFD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209800"/>
                <a:ext cx="1676400" cy="485774"/>
              </a:xfrm>
              <a:prstGeom prst="rect">
                <a:avLst/>
              </a:prstGeom>
              <a:blipFill>
                <a:blip r:embed="rId5"/>
                <a:stretch>
                  <a:fillRect l="-3273" b="-6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52238D5-8FEC-4B99-B612-6F11B738E3E6}"/>
                  </a:ext>
                </a:extLst>
              </p:cNvPr>
              <p:cNvSpPr txBox="1"/>
              <p:nvPr/>
            </p:nvSpPr>
            <p:spPr>
              <a:xfrm>
                <a:off x="3371850" y="2157860"/>
                <a:ext cx="2819400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𝜇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52238D5-8FEC-4B99-B612-6F11B738E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850" y="2157860"/>
                <a:ext cx="2819400" cy="565668"/>
              </a:xfrm>
              <a:prstGeom prst="rect">
                <a:avLst/>
              </a:prstGeom>
              <a:blipFill>
                <a:blip r:embed="rId6"/>
                <a:stretch>
                  <a:fillRect l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3600FA0-8C4A-4871-9867-67C3DD18F928}"/>
              </a:ext>
            </a:extLst>
          </p:cNvPr>
          <p:cNvSpPr txBox="1"/>
          <p:nvPr/>
        </p:nvSpPr>
        <p:spPr>
          <a:xfrm>
            <a:off x="5867400" y="2895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already have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B413287-E587-41CB-ABA7-65EFDBCC5CC1}"/>
                  </a:ext>
                </a:extLst>
              </p:cNvPr>
              <p:cNvSpPr txBox="1"/>
              <p:nvPr/>
            </p:nvSpPr>
            <p:spPr>
              <a:xfrm>
                <a:off x="6624513" y="3264932"/>
                <a:ext cx="1605087" cy="773481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B413287-E587-41CB-ABA7-65EFDBCC5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513" y="3264932"/>
                <a:ext cx="1605087" cy="773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673461-B455-4B52-BAA0-B2A57D859477}"/>
                  </a:ext>
                </a:extLst>
              </p:cNvPr>
              <p:cNvSpPr txBox="1"/>
              <p:nvPr/>
            </p:nvSpPr>
            <p:spPr>
              <a:xfrm>
                <a:off x="2819400" y="3080266"/>
                <a:ext cx="2362200" cy="773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673461-B455-4B52-BAA0-B2A57D859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080266"/>
                <a:ext cx="2362200" cy="773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BEAA9D8-5C75-42E6-84FD-F3197792C71B}"/>
              </a:ext>
            </a:extLst>
          </p:cNvPr>
          <p:cNvSpPr txBox="1"/>
          <p:nvPr/>
        </p:nvSpPr>
        <p:spPr>
          <a:xfrm>
            <a:off x="723900" y="3716414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ideal gas, we have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29CE7F-A5E8-4BF2-A828-5CB6A7C541A5}"/>
                  </a:ext>
                </a:extLst>
              </p:cNvPr>
              <p:cNvSpPr txBox="1"/>
              <p:nvPr/>
            </p:nvSpPr>
            <p:spPr>
              <a:xfrm>
                <a:off x="1143000" y="4193296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𝑛𝑅𝑇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29CE7F-A5E8-4BF2-A828-5CB6A7C54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193296"/>
                <a:ext cx="2514600" cy="369332"/>
              </a:xfrm>
              <a:prstGeom prst="rect">
                <a:avLst/>
              </a:prstGeom>
              <a:blipFill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BB98763-7907-45F9-ABAA-B646912EEDC6}"/>
                  </a:ext>
                </a:extLst>
              </p:cNvPr>
              <p:cNvSpPr txBox="1"/>
              <p:nvPr/>
            </p:nvSpPr>
            <p:spPr>
              <a:xfrm>
                <a:off x="4000500" y="4158545"/>
                <a:ext cx="1562100" cy="508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𝐵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BB98763-7907-45F9-ABAA-B646912EE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158545"/>
                <a:ext cx="1562100" cy="508537"/>
              </a:xfrm>
              <a:prstGeom prst="rect">
                <a:avLst/>
              </a:prstGeom>
              <a:blipFill>
                <a:blip r:embed="rId10"/>
                <a:stretch>
                  <a:fillRect l="-3113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0591F065-674A-4740-9F34-5A33B389E7C5}"/>
              </a:ext>
            </a:extLst>
          </p:cNvPr>
          <p:cNvSpPr txBox="1"/>
          <p:nvPr/>
        </p:nvSpPr>
        <p:spPr>
          <a:xfrm>
            <a:off x="388620" y="464686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Therefore,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F436968-AC41-48EF-8B37-79E48AC9335F}"/>
                  </a:ext>
                </a:extLst>
              </p:cNvPr>
              <p:cNvSpPr txBox="1"/>
              <p:nvPr/>
            </p:nvSpPr>
            <p:spPr>
              <a:xfrm>
                <a:off x="1905000" y="4646869"/>
                <a:ext cx="1752600" cy="773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𝑁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F436968-AC41-48EF-8B37-79E48AC93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646869"/>
                <a:ext cx="1752600" cy="773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255B4E-41D6-4E46-AE89-A0766702DD09}"/>
                  </a:ext>
                </a:extLst>
              </p:cNvPr>
              <p:cNvSpPr txBox="1"/>
              <p:nvPr/>
            </p:nvSpPr>
            <p:spPr>
              <a:xfrm>
                <a:off x="4114800" y="4742385"/>
                <a:ext cx="2743200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255B4E-41D6-4E46-AE89-A0766702D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42385"/>
                <a:ext cx="2743200" cy="489814"/>
              </a:xfrm>
              <a:prstGeom prst="rect">
                <a:avLst/>
              </a:prstGeom>
              <a:blipFill>
                <a:blip r:embed="rId12"/>
                <a:stretch>
                  <a:fillRect l="-177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5ABA04-3F96-4EEC-BA65-3CC3CA2FF143}"/>
                  </a:ext>
                </a:extLst>
              </p:cNvPr>
              <p:cNvSpPr txBox="1"/>
              <p:nvPr/>
            </p:nvSpPr>
            <p:spPr>
              <a:xfrm>
                <a:off x="716280" y="5431042"/>
                <a:ext cx="2941320" cy="961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nary>
                            <m:naryPr>
                              <m:limLoc m:val="undOv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𝑑𝑃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5ABA04-3F96-4EEC-BA65-3CC3CA2FF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" y="5431042"/>
                <a:ext cx="2941320" cy="9613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7A6CE7-BB8B-4353-AD53-168DFEC5F46A}"/>
                  </a:ext>
                </a:extLst>
              </p:cNvPr>
              <p:cNvSpPr txBox="1"/>
              <p:nvPr/>
            </p:nvSpPr>
            <p:spPr>
              <a:xfrm>
                <a:off x="4419600" y="5486400"/>
                <a:ext cx="2286000" cy="714683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7A6CE7-BB8B-4353-AD53-168DFEC5F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486400"/>
                <a:ext cx="2286000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row: Down 1">
            <a:extLst>
              <a:ext uri="{FF2B5EF4-FFF2-40B4-BE49-F238E27FC236}">
                <a16:creationId xmlns:a16="http://schemas.microsoft.com/office/drawing/2014/main" id="{0BF14253-E198-4A4B-9A72-24D9B89DCC0E}"/>
              </a:ext>
            </a:extLst>
          </p:cNvPr>
          <p:cNvSpPr/>
          <p:nvPr/>
        </p:nvSpPr>
        <p:spPr>
          <a:xfrm rot="907287">
            <a:off x="4267200" y="2775468"/>
            <a:ext cx="152400" cy="304798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7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  <p:bldP spid="13" grpId="0" animBg="1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 animBg="1"/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5635</TotalTime>
  <Words>1633</Words>
  <Application>Microsoft Office PowerPoint</Application>
  <PresentationFormat>On-screen Show (4:3)</PresentationFormat>
  <Paragraphs>242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403</cp:revision>
  <dcterms:created xsi:type="dcterms:W3CDTF">2008-12-22T02:42:35Z</dcterms:created>
  <dcterms:modified xsi:type="dcterms:W3CDTF">2022-03-28T19:35:56Z</dcterms:modified>
</cp:coreProperties>
</file>